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18"/>
  </p:notesMasterIdLst>
  <p:sldIdLst>
    <p:sldId id="358" r:id="rId3"/>
    <p:sldId id="257" r:id="rId4"/>
    <p:sldId id="362" r:id="rId5"/>
    <p:sldId id="269" r:id="rId6"/>
    <p:sldId id="363" r:id="rId7"/>
    <p:sldId id="364" r:id="rId8"/>
    <p:sldId id="367" r:id="rId9"/>
    <p:sldId id="369" r:id="rId10"/>
    <p:sldId id="365" r:id="rId11"/>
    <p:sldId id="370" r:id="rId12"/>
    <p:sldId id="371" r:id="rId13"/>
    <p:sldId id="375" r:id="rId14"/>
    <p:sldId id="372" r:id="rId15"/>
    <p:sldId id="373" r:id="rId16"/>
    <p:sldId id="3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74B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yal Jadhav" userId="2462ff2814d85009" providerId="LiveId" clId="{3BACF445-1591-457B-A678-3245D29221FF}"/>
    <pc:docChg chg="undo redo custSel addSld delSld modSld sldOrd">
      <pc:chgData name="Payal Jadhav" userId="2462ff2814d85009" providerId="LiveId" clId="{3BACF445-1591-457B-A678-3245D29221FF}" dt="2024-08-19T11:18:06.264" v="2353"/>
      <pc:docMkLst>
        <pc:docMk/>
      </pc:docMkLst>
      <pc:sldChg chg="addSp delSp modSp mod modTransition delAnim modAnim">
        <pc:chgData name="Payal Jadhav" userId="2462ff2814d85009" providerId="LiveId" clId="{3BACF445-1591-457B-A678-3245D29221FF}" dt="2024-08-16T06:07:35.140" v="870"/>
        <pc:sldMkLst>
          <pc:docMk/>
          <pc:sldMk cId="2153772777" sldId="257"/>
        </pc:sldMkLst>
        <pc:spChg chg="add mod">
          <ac:chgData name="Payal Jadhav" userId="2462ff2814d85009" providerId="LiveId" clId="{3BACF445-1591-457B-A678-3245D29221FF}" dt="2024-08-16T05:40:12.661" v="797" actId="1076"/>
          <ac:spMkLst>
            <pc:docMk/>
            <pc:sldMk cId="2153772777" sldId="257"/>
            <ac:spMk id="2" creationId="{853E117A-A896-E63E-6E71-044A4A193CFF}"/>
          </ac:spMkLst>
        </pc:spChg>
        <pc:spChg chg="del">
          <ac:chgData name="Payal Jadhav" userId="2462ff2814d85009" providerId="LiveId" clId="{3BACF445-1591-457B-A678-3245D29221FF}" dt="2024-08-16T05:39:11.454" v="786" actId="21"/>
          <ac:spMkLst>
            <pc:docMk/>
            <pc:sldMk cId="2153772777" sldId="257"/>
            <ac:spMk id="4" creationId="{38B6C8BD-8396-07C5-F556-86322AC2A041}"/>
          </ac:spMkLst>
        </pc:spChg>
        <pc:spChg chg="add mod">
          <ac:chgData name="Payal Jadhav" userId="2462ff2814d85009" providerId="LiveId" clId="{3BACF445-1591-457B-A678-3245D29221FF}" dt="2024-08-16T05:40:17.385" v="798" actId="688"/>
          <ac:spMkLst>
            <pc:docMk/>
            <pc:sldMk cId="2153772777" sldId="257"/>
            <ac:spMk id="5" creationId="{CEA26109-49E6-373C-9E80-3EE15FF827DE}"/>
          </ac:spMkLst>
        </pc:spChg>
        <pc:spChg chg="del">
          <ac:chgData name="Payal Jadhav" userId="2462ff2814d85009" providerId="LiveId" clId="{3BACF445-1591-457B-A678-3245D29221FF}" dt="2024-08-16T05:41:29.908" v="805" actId="21"/>
          <ac:spMkLst>
            <pc:docMk/>
            <pc:sldMk cId="2153772777" sldId="257"/>
            <ac:spMk id="8" creationId="{0D1221D2-548D-F24A-63BD-32D26576196D}"/>
          </ac:spMkLst>
        </pc:spChg>
        <pc:spChg chg="del mod topLvl">
          <ac:chgData name="Payal Jadhav" userId="2462ff2814d85009" providerId="LiveId" clId="{3BACF445-1591-457B-A678-3245D29221FF}" dt="2024-08-16T05:45:04.446" v="850" actId="478"/>
          <ac:spMkLst>
            <pc:docMk/>
            <pc:sldMk cId="2153772777" sldId="257"/>
            <ac:spMk id="9" creationId="{846FA74E-357C-9C5D-0758-77A49D8883F8}"/>
          </ac:spMkLst>
        </pc:spChg>
        <pc:spChg chg="del mod topLvl">
          <ac:chgData name="Payal Jadhav" userId="2462ff2814d85009" providerId="LiveId" clId="{3BACF445-1591-457B-A678-3245D29221FF}" dt="2024-08-16T05:49:24.752" v="863" actId="478"/>
          <ac:spMkLst>
            <pc:docMk/>
            <pc:sldMk cId="2153772777" sldId="257"/>
            <ac:spMk id="11" creationId="{69A173EA-4DD4-9A2E-CE4F-E17FC5470505}"/>
          </ac:spMkLst>
        </pc:spChg>
        <pc:spChg chg="del mod topLvl">
          <ac:chgData name="Payal Jadhav" userId="2462ff2814d85009" providerId="LiveId" clId="{3BACF445-1591-457B-A678-3245D29221FF}" dt="2024-08-16T05:45:16.232" v="853" actId="478"/>
          <ac:spMkLst>
            <pc:docMk/>
            <pc:sldMk cId="2153772777" sldId="257"/>
            <ac:spMk id="12" creationId="{53692C3D-626B-25F8-D0E6-C4BDE120CE57}"/>
          </ac:spMkLst>
        </pc:spChg>
        <pc:spChg chg="add mod">
          <ac:chgData name="Payal Jadhav" userId="2462ff2814d85009" providerId="LiveId" clId="{3BACF445-1591-457B-A678-3245D29221FF}" dt="2024-08-16T05:40:34.030" v="800" actId="1076"/>
          <ac:spMkLst>
            <pc:docMk/>
            <pc:sldMk cId="2153772777" sldId="257"/>
            <ac:spMk id="40" creationId="{B615732B-C21B-143E-801C-7427779199FD}"/>
          </ac:spMkLst>
        </pc:spChg>
        <pc:spChg chg="add mod">
          <ac:chgData name="Payal Jadhav" userId="2462ff2814d85009" providerId="LiveId" clId="{3BACF445-1591-457B-A678-3245D29221FF}" dt="2024-08-16T05:40:44.574" v="802" actId="255"/>
          <ac:spMkLst>
            <pc:docMk/>
            <pc:sldMk cId="2153772777" sldId="257"/>
            <ac:spMk id="58" creationId="{733F1E07-0815-316C-DEA8-BA8C23A7588C}"/>
          </ac:spMkLst>
        </pc:spChg>
        <pc:grpChg chg="add del mod">
          <ac:chgData name="Payal Jadhav" userId="2462ff2814d85009" providerId="LiveId" clId="{3BACF445-1591-457B-A678-3245D29221FF}" dt="2024-08-16T05:45:04.446" v="850" actId="478"/>
          <ac:grpSpMkLst>
            <pc:docMk/>
            <pc:sldMk cId="2153772777" sldId="257"/>
            <ac:grpSpMk id="6" creationId="{8C5E9F27-C861-2A08-B710-BDF1B811F4D8}"/>
          </ac:grpSpMkLst>
        </pc:grpChg>
        <pc:grpChg chg="del mod topLvl">
          <ac:chgData name="Payal Jadhav" userId="2462ff2814d85009" providerId="LiveId" clId="{3BACF445-1591-457B-A678-3245D29221FF}" dt="2024-08-16T05:45:16.232" v="853" actId="478"/>
          <ac:grpSpMkLst>
            <pc:docMk/>
            <pc:sldMk cId="2153772777" sldId="257"/>
            <ac:grpSpMk id="10" creationId="{FDFDB8F4-F827-1D07-96DC-478B6344F5D3}"/>
          </ac:grpSpMkLst>
        </pc:grpChg>
        <pc:picChg chg="del">
          <ac:chgData name="Payal Jadhav" userId="2462ff2814d85009" providerId="LiveId" clId="{3BACF445-1591-457B-A678-3245D29221FF}" dt="2024-08-16T05:41:44.860" v="809" actId="21"/>
          <ac:picMkLst>
            <pc:docMk/>
            <pc:sldMk cId="2153772777" sldId="257"/>
            <ac:picMk id="7" creationId="{2461931B-0F94-09D0-1047-AD6123D474EE}"/>
          </ac:picMkLst>
        </pc:picChg>
      </pc:sldChg>
      <pc:sldChg chg="modTransition">
        <pc:chgData name="Payal Jadhav" userId="2462ff2814d85009" providerId="LiveId" clId="{3BACF445-1591-457B-A678-3245D29221FF}" dt="2024-08-16T05:42:45.060" v="820"/>
        <pc:sldMkLst>
          <pc:docMk/>
          <pc:sldMk cId="1203942970" sldId="269"/>
        </pc:sldMkLst>
      </pc:sldChg>
      <pc:sldChg chg="addSp delSp modSp mod ord modTransition delAnim modAnim">
        <pc:chgData name="Payal Jadhav" userId="2462ff2814d85009" providerId="LiveId" clId="{3BACF445-1591-457B-A678-3245D29221FF}" dt="2024-08-16T05:46:41.317" v="860"/>
        <pc:sldMkLst>
          <pc:docMk/>
          <pc:sldMk cId="2776974256" sldId="358"/>
        </pc:sldMkLst>
        <pc:spChg chg="del">
          <ac:chgData name="Payal Jadhav" userId="2462ff2814d85009" providerId="LiveId" clId="{3BACF445-1591-457B-A678-3245D29221FF}" dt="2024-08-16T05:39:00.099" v="784" actId="21"/>
          <ac:spMkLst>
            <pc:docMk/>
            <pc:sldMk cId="2776974256" sldId="358"/>
            <ac:spMk id="2" creationId="{853E117A-A896-E63E-6E71-044A4A193CFF}"/>
          </ac:spMkLst>
        </pc:spChg>
        <pc:spChg chg="del">
          <ac:chgData name="Payal Jadhav" userId="2462ff2814d85009" providerId="LiveId" clId="{3BACF445-1591-457B-A678-3245D29221FF}" dt="2024-08-16T05:39:00.099" v="784" actId="21"/>
          <ac:spMkLst>
            <pc:docMk/>
            <pc:sldMk cId="2776974256" sldId="358"/>
            <ac:spMk id="3" creationId="{CEA26109-49E6-373C-9E80-3EE15FF827DE}"/>
          </ac:spMkLst>
        </pc:spChg>
        <pc:spChg chg="add mod">
          <ac:chgData name="Payal Jadhav" userId="2462ff2814d85009" providerId="LiveId" clId="{3BACF445-1591-457B-A678-3245D29221FF}" dt="2024-08-16T05:39:21.792" v="788" actId="1076"/>
          <ac:spMkLst>
            <pc:docMk/>
            <pc:sldMk cId="2776974256" sldId="358"/>
            <ac:spMk id="4" creationId="{38B6C8BD-8396-07C5-F556-86322AC2A041}"/>
          </ac:spMkLst>
        </pc:spChg>
        <pc:spChg chg="add mod">
          <ac:chgData name="Payal Jadhav" userId="2462ff2814d85009" providerId="LiveId" clId="{3BACF445-1591-457B-A678-3245D29221FF}" dt="2024-08-16T05:41:38.078" v="808" actId="1035"/>
          <ac:spMkLst>
            <pc:docMk/>
            <pc:sldMk cId="2776974256" sldId="358"/>
            <ac:spMk id="8" creationId="{0D1221D2-548D-F24A-63BD-32D26576196D}"/>
          </ac:spMkLst>
        </pc:spChg>
        <pc:spChg chg="del">
          <ac:chgData name="Payal Jadhav" userId="2462ff2814d85009" providerId="LiveId" clId="{3BACF445-1591-457B-A678-3245D29221FF}" dt="2024-08-16T05:39:00.099" v="784" actId="21"/>
          <ac:spMkLst>
            <pc:docMk/>
            <pc:sldMk cId="2776974256" sldId="358"/>
            <ac:spMk id="40" creationId="{B615732B-C21B-143E-801C-7427779199FD}"/>
          </ac:spMkLst>
        </pc:spChg>
        <pc:spChg chg="del">
          <ac:chgData name="Payal Jadhav" userId="2462ff2814d85009" providerId="LiveId" clId="{3BACF445-1591-457B-A678-3245D29221FF}" dt="2024-08-16T05:39:00.099" v="784" actId="21"/>
          <ac:spMkLst>
            <pc:docMk/>
            <pc:sldMk cId="2776974256" sldId="358"/>
            <ac:spMk id="58" creationId="{733F1E07-0815-316C-DEA8-BA8C23A7588C}"/>
          </ac:spMkLst>
        </pc:spChg>
        <pc:picChg chg="add mod">
          <ac:chgData name="Payal Jadhav" userId="2462ff2814d85009" providerId="LiveId" clId="{3BACF445-1591-457B-A678-3245D29221FF}" dt="2024-08-16T05:41:50.627" v="812" actId="1038"/>
          <ac:picMkLst>
            <pc:docMk/>
            <pc:sldMk cId="2776974256" sldId="358"/>
            <ac:picMk id="7" creationId="{2461931B-0F94-09D0-1047-AD6123D474EE}"/>
          </ac:picMkLst>
        </pc:picChg>
      </pc:sldChg>
      <pc:sldChg chg="modSp mod modTransition">
        <pc:chgData name="Payal Jadhav" userId="2462ff2814d85009" providerId="LiveId" clId="{3BACF445-1591-457B-A678-3245D29221FF}" dt="2024-08-19T06:27:52.215" v="1819" actId="20577"/>
        <pc:sldMkLst>
          <pc:docMk/>
          <pc:sldMk cId="2347198121" sldId="362"/>
        </pc:sldMkLst>
        <pc:spChg chg="mod">
          <ac:chgData name="Payal Jadhav" userId="2462ff2814d85009" providerId="LiveId" clId="{3BACF445-1591-457B-A678-3245D29221FF}" dt="2024-08-19T06:27:52.215" v="1819" actId="20577"/>
          <ac:spMkLst>
            <pc:docMk/>
            <pc:sldMk cId="2347198121" sldId="362"/>
            <ac:spMk id="20" creationId="{4A472DF7-2C0D-3F47-F9EC-019AFFE84E5F}"/>
          </ac:spMkLst>
        </pc:spChg>
      </pc:sldChg>
      <pc:sldChg chg="addSp modSp mod modTransition modAnim">
        <pc:chgData name="Payal Jadhav" userId="2462ff2814d85009" providerId="LiveId" clId="{3BACF445-1591-457B-A678-3245D29221FF}" dt="2024-08-19T05:37:17.388" v="1710"/>
        <pc:sldMkLst>
          <pc:docMk/>
          <pc:sldMk cId="1140141238" sldId="363"/>
        </pc:sldMkLst>
        <pc:spChg chg="add mod">
          <ac:chgData name="Payal Jadhav" userId="2462ff2814d85009" providerId="LiveId" clId="{3BACF445-1591-457B-A678-3245D29221FF}" dt="2024-08-19T05:15:47.296" v="1566" actId="1076"/>
          <ac:spMkLst>
            <pc:docMk/>
            <pc:sldMk cId="1140141238" sldId="363"/>
            <ac:spMk id="2" creationId="{66A5A80E-CB22-FFA8-85BB-551DD36B50CA}"/>
          </ac:spMkLst>
        </pc:spChg>
        <pc:picChg chg="add mod modCrop">
          <ac:chgData name="Payal Jadhav" userId="2462ff2814d85009" providerId="LiveId" clId="{3BACF445-1591-457B-A678-3245D29221FF}" dt="2024-08-19T05:17:08.727" v="1600" actId="1035"/>
          <ac:picMkLst>
            <pc:docMk/>
            <pc:sldMk cId="1140141238" sldId="363"/>
            <ac:picMk id="4" creationId="{7B33E4CE-EE95-B92E-E61B-9C3E404F14DE}"/>
          </ac:picMkLst>
        </pc:picChg>
        <pc:picChg chg="add mod">
          <ac:chgData name="Payal Jadhav" userId="2462ff2814d85009" providerId="LiveId" clId="{3BACF445-1591-457B-A678-3245D29221FF}" dt="2024-08-19T05:31:59.388" v="1646" actId="1076"/>
          <ac:picMkLst>
            <pc:docMk/>
            <pc:sldMk cId="1140141238" sldId="363"/>
            <ac:picMk id="6" creationId="{9465C4ED-80A6-8832-F58E-E1E706B69860}"/>
          </ac:picMkLst>
        </pc:picChg>
        <pc:picChg chg="add mod">
          <ac:chgData name="Payal Jadhav" userId="2462ff2814d85009" providerId="LiveId" clId="{3BACF445-1591-457B-A678-3245D29221FF}" dt="2024-08-19T05:33:53.574" v="1674" actId="1076"/>
          <ac:picMkLst>
            <pc:docMk/>
            <pc:sldMk cId="1140141238" sldId="363"/>
            <ac:picMk id="7" creationId="{FCF2F5C5-9B81-A1CB-3113-0885A2E9575D}"/>
          </ac:picMkLst>
        </pc:picChg>
      </pc:sldChg>
      <pc:sldChg chg="modSp modTransition modAnim">
        <pc:chgData name="Payal Jadhav" userId="2462ff2814d85009" providerId="LiveId" clId="{3BACF445-1591-457B-A678-3245D29221FF}" dt="2024-08-19T08:17:55.787" v="2323" actId="255"/>
        <pc:sldMkLst>
          <pc:docMk/>
          <pc:sldMk cId="2319204594" sldId="364"/>
        </pc:sldMkLst>
        <pc:spChg chg="mod">
          <ac:chgData name="Payal Jadhav" userId="2462ff2814d85009" providerId="LiveId" clId="{3BACF445-1591-457B-A678-3245D29221FF}" dt="2024-08-19T08:17:55.787" v="2323" actId="255"/>
          <ac:spMkLst>
            <pc:docMk/>
            <pc:sldMk cId="2319204594" sldId="364"/>
            <ac:spMk id="5" creationId="{E7B912C4-63C3-633F-0970-9DAE509F7CA2}"/>
          </ac:spMkLst>
        </pc:spChg>
      </pc:sldChg>
      <pc:sldChg chg="addSp delSp modSp mod ord modTransition modAnim">
        <pc:chgData name="Payal Jadhav" userId="2462ff2814d85009" providerId="LiveId" clId="{3BACF445-1591-457B-A678-3245D29221FF}" dt="2024-08-19T08:05:25.190" v="2026"/>
        <pc:sldMkLst>
          <pc:docMk/>
          <pc:sldMk cId="2277737566" sldId="365"/>
        </pc:sldMkLst>
        <pc:spChg chg="add mod">
          <ac:chgData name="Payal Jadhav" userId="2462ff2814d85009" providerId="LiveId" clId="{3BACF445-1591-457B-A678-3245D29221FF}" dt="2024-08-16T05:14:17.187" v="515" actId="20577"/>
          <ac:spMkLst>
            <pc:docMk/>
            <pc:sldMk cId="2277737566" sldId="365"/>
            <ac:spMk id="2" creationId="{DC0E65A1-A62C-3273-FEE3-F6621F112A8F}"/>
          </ac:spMkLst>
        </pc:spChg>
        <pc:spChg chg="add mod">
          <ac:chgData name="Payal Jadhav" userId="2462ff2814d85009" providerId="LiveId" clId="{3BACF445-1591-457B-A678-3245D29221FF}" dt="2024-08-17T05:57:13.303" v="1100" actId="20577"/>
          <ac:spMkLst>
            <pc:docMk/>
            <pc:sldMk cId="2277737566" sldId="365"/>
            <ac:spMk id="4" creationId="{BEFA1D9B-1AF5-8230-ED63-B122B4B44763}"/>
          </ac:spMkLst>
        </pc:spChg>
        <pc:spChg chg="mod">
          <ac:chgData name="Payal Jadhav" userId="2462ff2814d85009" providerId="LiveId" clId="{3BACF445-1591-457B-A678-3245D29221FF}" dt="2024-08-19T06:15:16.656" v="1780" actId="20577"/>
          <ac:spMkLst>
            <pc:docMk/>
            <pc:sldMk cId="2277737566" sldId="365"/>
            <ac:spMk id="5" creationId="{3F285F0F-B589-53EE-6A49-DF8AEB878E0B}"/>
          </ac:spMkLst>
        </pc:spChg>
        <pc:spChg chg="add del mod">
          <ac:chgData name="Payal Jadhav" userId="2462ff2814d85009" providerId="LiveId" clId="{3BACF445-1591-457B-A678-3245D29221FF}" dt="2024-08-19T08:05:25.190" v="2026"/>
          <ac:spMkLst>
            <pc:docMk/>
            <pc:sldMk cId="2277737566" sldId="365"/>
            <ac:spMk id="7" creationId="{15A31D44-834C-A6C4-4539-8F6FFFB24390}"/>
          </ac:spMkLst>
        </pc:spChg>
        <pc:picChg chg="mod">
          <ac:chgData name="Payal Jadhav" userId="2462ff2814d85009" providerId="LiveId" clId="{3BACF445-1591-457B-A678-3245D29221FF}" dt="2024-08-16T05:21:15.419" v="569"/>
          <ac:picMkLst>
            <pc:docMk/>
            <pc:sldMk cId="2277737566" sldId="365"/>
            <ac:picMk id="3" creationId="{5DDFBCE5-0F69-C7A0-CC52-C0154C443F5E}"/>
          </ac:picMkLst>
        </pc:picChg>
      </pc:sldChg>
      <pc:sldChg chg="modSp mod modTransition modAnim">
        <pc:chgData name="Payal Jadhav" userId="2462ff2814d85009" providerId="LiveId" clId="{3BACF445-1591-457B-A678-3245D29221FF}" dt="2024-08-15T17:58:28.916" v="286"/>
        <pc:sldMkLst>
          <pc:docMk/>
          <pc:sldMk cId="4192631570" sldId="367"/>
        </pc:sldMkLst>
        <pc:spChg chg="mod">
          <ac:chgData name="Payal Jadhav" userId="2462ff2814d85009" providerId="LiveId" clId="{3BACF445-1591-457B-A678-3245D29221FF}" dt="2024-08-15T17:47:09.749" v="82" actId="2711"/>
          <ac:spMkLst>
            <pc:docMk/>
            <pc:sldMk cId="4192631570" sldId="367"/>
            <ac:spMk id="3" creationId="{C592C768-5654-9A60-1444-91BABF19911A}"/>
          </ac:spMkLst>
        </pc:spChg>
        <pc:spChg chg="mod">
          <ac:chgData name="Payal Jadhav" userId="2462ff2814d85009" providerId="LiveId" clId="{3BACF445-1591-457B-A678-3245D29221FF}" dt="2024-08-15T17:47:17.867" v="83" actId="2711"/>
          <ac:spMkLst>
            <pc:docMk/>
            <pc:sldMk cId="4192631570" sldId="367"/>
            <ac:spMk id="4" creationId="{DD2A077E-1FDB-17CD-695E-83419097ACA8}"/>
          </ac:spMkLst>
        </pc:spChg>
      </pc:sldChg>
      <pc:sldChg chg="add del">
        <pc:chgData name="Payal Jadhav" userId="2462ff2814d85009" providerId="LiveId" clId="{3BACF445-1591-457B-A678-3245D29221FF}" dt="2024-08-15T17:43:51.587" v="7" actId="47"/>
        <pc:sldMkLst>
          <pc:docMk/>
          <pc:sldMk cId="3045994135" sldId="368"/>
        </pc:sldMkLst>
      </pc:sldChg>
      <pc:sldChg chg="addSp delSp modSp mod ord modTransition modAnim">
        <pc:chgData name="Payal Jadhav" userId="2462ff2814d85009" providerId="LiveId" clId="{3BACF445-1591-457B-A678-3245D29221FF}" dt="2024-08-16T05:37:25.518" v="779"/>
        <pc:sldMkLst>
          <pc:docMk/>
          <pc:sldMk cId="1562706161" sldId="369"/>
        </pc:sldMkLst>
        <pc:spChg chg="mod">
          <ac:chgData name="Payal Jadhav" userId="2462ff2814d85009" providerId="LiveId" clId="{3BACF445-1591-457B-A678-3245D29221FF}" dt="2024-08-15T17:49:40.632" v="95" actId="1076"/>
          <ac:spMkLst>
            <pc:docMk/>
            <pc:sldMk cId="1562706161" sldId="369"/>
            <ac:spMk id="2" creationId="{A6E3D4B7-27A2-0169-4879-A81A49A24586}"/>
          </ac:spMkLst>
        </pc:spChg>
        <pc:spChg chg="add del">
          <ac:chgData name="Payal Jadhav" userId="2462ff2814d85009" providerId="LiveId" clId="{3BACF445-1591-457B-A678-3245D29221FF}" dt="2024-08-15T17:44:06.980" v="8" actId="931"/>
          <ac:spMkLst>
            <pc:docMk/>
            <pc:sldMk cId="1562706161" sldId="369"/>
            <ac:spMk id="3" creationId="{EE8F8E37-ADAE-12EA-4FC1-BBA8CA625CD4}"/>
          </ac:spMkLst>
        </pc:spChg>
        <pc:spChg chg="mod">
          <ac:chgData name="Payal Jadhav" userId="2462ff2814d85009" providerId="LiveId" clId="{3BACF445-1591-457B-A678-3245D29221FF}" dt="2024-08-15T17:49:33.909" v="94" actId="1076"/>
          <ac:spMkLst>
            <pc:docMk/>
            <pc:sldMk cId="1562706161" sldId="369"/>
            <ac:spMk id="4" creationId="{17715B54-7710-083D-54F0-0F000678765C}"/>
          </ac:spMkLst>
        </pc:spChg>
        <pc:spChg chg="add del mod">
          <ac:chgData name="Payal Jadhav" userId="2462ff2814d85009" providerId="LiveId" clId="{3BACF445-1591-457B-A678-3245D29221FF}" dt="2024-08-15T17:54:46.607" v="135" actId="21"/>
          <ac:spMkLst>
            <pc:docMk/>
            <pc:sldMk cId="1562706161" sldId="369"/>
            <ac:spMk id="11" creationId="{4ABF92A7-1B85-0A70-1F09-E421A2D8038F}"/>
          </ac:spMkLst>
        </pc:spChg>
        <pc:spChg chg="add mod">
          <ac:chgData name="Payal Jadhav" userId="2462ff2814d85009" providerId="LiveId" clId="{3BACF445-1591-457B-A678-3245D29221FF}" dt="2024-08-15T17:55:21.747" v="257" actId="20577"/>
          <ac:spMkLst>
            <pc:docMk/>
            <pc:sldMk cId="1562706161" sldId="369"/>
            <ac:spMk id="14" creationId="{4ABF92A7-1B85-0A70-1F09-E421A2D8038F}"/>
          </ac:spMkLst>
        </pc:spChg>
        <pc:picChg chg="mod">
          <ac:chgData name="Payal Jadhav" userId="2462ff2814d85009" providerId="LiveId" clId="{3BACF445-1591-457B-A678-3245D29221FF}" dt="2024-08-15T17:43:42.653" v="0" actId="931"/>
          <ac:picMkLst>
            <pc:docMk/>
            <pc:sldMk cId="1562706161" sldId="369"/>
            <ac:picMk id="6" creationId="{DC361E34-F10B-D387-D0E1-164D95C9AF34}"/>
          </ac:picMkLst>
        </pc:picChg>
        <pc:picChg chg="add mod ord">
          <ac:chgData name="Payal Jadhav" userId="2462ff2814d85009" providerId="LiveId" clId="{3BACF445-1591-457B-A678-3245D29221FF}" dt="2024-08-15T17:54:01.191" v="131"/>
          <ac:picMkLst>
            <pc:docMk/>
            <pc:sldMk cId="1562706161" sldId="369"/>
            <ac:picMk id="8" creationId="{2DEA5D6D-E82E-7367-D035-5608FA03B331}"/>
          </ac:picMkLst>
        </pc:picChg>
        <pc:picChg chg="add mod">
          <ac:chgData name="Payal Jadhav" userId="2462ff2814d85009" providerId="LiveId" clId="{3BACF445-1591-457B-A678-3245D29221FF}" dt="2024-08-15T17:49:46.275" v="96" actId="14100"/>
          <ac:picMkLst>
            <pc:docMk/>
            <pc:sldMk cId="1562706161" sldId="369"/>
            <ac:picMk id="10" creationId="{2944D2E2-FFA0-3F87-FF63-0A7CB2AE99BA}"/>
          </ac:picMkLst>
        </pc:picChg>
        <pc:picChg chg="add mod">
          <ac:chgData name="Payal Jadhav" userId="2462ff2814d85009" providerId="LiveId" clId="{3BACF445-1591-457B-A678-3245D29221FF}" dt="2024-08-15T17:54:51.010" v="159" actId="1035"/>
          <ac:picMkLst>
            <pc:docMk/>
            <pc:sldMk cId="1562706161" sldId="369"/>
            <ac:picMk id="13" creationId="{D8CECFBD-26E4-E845-0997-7F2EAF742F6A}"/>
          </ac:picMkLst>
        </pc:picChg>
      </pc:sldChg>
      <pc:sldChg chg="new del">
        <pc:chgData name="Payal Jadhav" userId="2462ff2814d85009" providerId="LiveId" clId="{3BACF445-1591-457B-A678-3245D29221FF}" dt="2024-08-15T17:55:37.735" v="258" actId="47"/>
        <pc:sldMkLst>
          <pc:docMk/>
          <pc:sldMk cId="219501642" sldId="370"/>
        </pc:sldMkLst>
      </pc:sldChg>
      <pc:sldChg chg="addSp delSp modSp new mod modTransition modAnim">
        <pc:chgData name="Payal Jadhav" userId="2462ff2814d85009" providerId="LiveId" clId="{3BACF445-1591-457B-A678-3245D29221FF}" dt="2024-08-19T08:17:12.069" v="2303" actId="1036"/>
        <pc:sldMkLst>
          <pc:docMk/>
          <pc:sldMk cId="3220218086" sldId="370"/>
        </pc:sldMkLst>
        <pc:spChg chg="add del mod">
          <ac:chgData name="Payal Jadhav" userId="2462ff2814d85009" providerId="LiveId" clId="{3BACF445-1591-457B-A678-3245D29221FF}" dt="2024-08-19T08:07:17.188" v="2082" actId="478"/>
          <ac:spMkLst>
            <pc:docMk/>
            <pc:sldMk cId="3220218086" sldId="370"/>
            <ac:spMk id="2" creationId="{B33729E7-91E9-56C3-937C-AF09B077EBDF}"/>
          </ac:spMkLst>
        </pc:spChg>
        <pc:spChg chg="add mod">
          <ac:chgData name="Payal Jadhav" userId="2462ff2814d85009" providerId="LiveId" clId="{3BACF445-1591-457B-A678-3245D29221FF}" dt="2024-08-19T08:13:40.256" v="2252" actId="1076"/>
          <ac:spMkLst>
            <pc:docMk/>
            <pc:sldMk cId="3220218086" sldId="370"/>
            <ac:spMk id="3" creationId="{3BE94776-B64B-9563-A775-03BCB8DFEE27}"/>
          </ac:spMkLst>
        </pc:spChg>
        <pc:spChg chg="add del mod">
          <ac:chgData name="Payal Jadhav" userId="2462ff2814d85009" providerId="LiveId" clId="{3BACF445-1591-457B-A678-3245D29221FF}" dt="2024-08-16T05:13:28.155" v="509" actId="21"/>
          <ac:spMkLst>
            <pc:docMk/>
            <pc:sldMk cId="3220218086" sldId="370"/>
            <ac:spMk id="5" creationId="{BEFA1D9B-1AF5-8230-ED63-B122B4B44763}"/>
          </ac:spMkLst>
        </pc:spChg>
        <pc:spChg chg="add mod">
          <ac:chgData name="Payal Jadhav" userId="2462ff2814d85009" providerId="LiveId" clId="{3BACF445-1591-457B-A678-3245D29221FF}" dt="2024-08-19T08:17:05.786" v="2290" actId="1035"/>
          <ac:spMkLst>
            <pc:docMk/>
            <pc:sldMk cId="3220218086" sldId="370"/>
            <ac:spMk id="9" creationId="{8781894F-F163-FC98-401A-3210A0E639D8}"/>
          </ac:spMkLst>
        </pc:spChg>
        <pc:spChg chg="add mod">
          <ac:chgData name="Payal Jadhav" userId="2462ff2814d85009" providerId="LiveId" clId="{3BACF445-1591-457B-A678-3245D29221FF}" dt="2024-08-19T08:17:12.069" v="2303" actId="1036"/>
          <ac:spMkLst>
            <pc:docMk/>
            <pc:sldMk cId="3220218086" sldId="370"/>
            <ac:spMk id="11" creationId="{3983516C-DCFC-6399-1239-77E31EBE3A6E}"/>
          </ac:spMkLst>
        </pc:spChg>
        <pc:picChg chg="add mod modCrop">
          <ac:chgData name="Payal Jadhav" userId="2462ff2814d85009" providerId="LiveId" clId="{3BACF445-1591-457B-A678-3245D29221FF}" dt="2024-08-19T08:15:20.207" v="2266"/>
          <ac:picMkLst>
            <pc:docMk/>
            <pc:sldMk cId="3220218086" sldId="370"/>
            <ac:picMk id="5" creationId="{0270102F-A000-A7AD-A99B-2A94B0FAF26F}"/>
          </ac:picMkLst>
        </pc:picChg>
        <pc:picChg chg="add mod ord">
          <ac:chgData name="Payal Jadhav" userId="2462ff2814d85009" providerId="LiveId" clId="{3BACF445-1591-457B-A678-3245D29221FF}" dt="2024-08-19T08:15:47.260" v="2268" actId="14100"/>
          <ac:picMkLst>
            <pc:docMk/>
            <pc:sldMk cId="3220218086" sldId="370"/>
            <ac:picMk id="7" creationId="{E080439F-4564-7BF8-40A5-E5AC5EBAFBEE}"/>
          </ac:picMkLst>
        </pc:picChg>
      </pc:sldChg>
      <pc:sldChg chg="addSp delSp modSp new mod modTransition modAnim">
        <pc:chgData name="Payal Jadhav" userId="2462ff2814d85009" providerId="LiveId" clId="{3BACF445-1591-457B-A678-3245D29221FF}" dt="2024-08-19T11:18:00.620" v="2352"/>
        <pc:sldMkLst>
          <pc:docMk/>
          <pc:sldMk cId="1727553313" sldId="371"/>
        </pc:sldMkLst>
        <pc:spChg chg="add del mod">
          <ac:chgData name="Payal Jadhav" userId="2462ff2814d85009" providerId="LiveId" clId="{3BACF445-1591-457B-A678-3245D29221FF}" dt="2024-08-16T06:33:24.413" v="913" actId="47"/>
          <ac:spMkLst>
            <pc:docMk/>
            <pc:sldMk cId="1727553313" sldId="371"/>
            <ac:spMk id="4" creationId="{D20C2DAE-D8E2-1C68-6B99-40A3FBE0FF1D}"/>
          </ac:spMkLst>
        </pc:spChg>
        <pc:spChg chg="add mod">
          <ac:chgData name="Payal Jadhav" userId="2462ff2814d85009" providerId="LiveId" clId="{3BACF445-1591-457B-A678-3245D29221FF}" dt="2024-08-16T06:34:54.795" v="942" actId="1076"/>
          <ac:spMkLst>
            <pc:docMk/>
            <pc:sldMk cId="1727553313" sldId="371"/>
            <ac:spMk id="6" creationId="{AA677EBC-41A0-8D20-88C9-8CB497BD7CFC}"/>
          </ac:spMkLst>
        </pc:spChg>
        <pc:spChg chg="add mod">
          <ac:chgData name="Payal Jadhav" userId="2462ff2814d85009" providerId="LiveId" clId="{3BACF445-1591-457B-A678-3245D29221FF}" dt="2024-08-19T07:02:31.920" v="1984" actId="1076"/>
          <ac:spMkLst>
            <pc:docMk/>
            <pc:sldMk cId="1727553313" sldId="371"/>
            <ac:spMk id="13" creationId="{11CE7739-F293-FE7B-2252-0F576B6C1F2E}"/>
          </ac:spMkLst>
        </pc:spChg>
        <pc:spChg chg="add mod">
          <ac:chgData name="Payal Jadhav" userId="2462ff2814d85009" providerId="LiveId" clId="{3BACF445-1591-457B-A678-3245D29221FF}" dt="2024-08-19T07:02:57.922" v="1987" actId="1076"/>
          <ac:spMkLst>
            <pc:docMk/>
            <pc:sldMk cId="1727553313" sldId="371"/>
            <ac:spMk id="14" creationId="{5419605F-4D93-E7A9-F65F-1B3F26C9DC1B}"/>
          </ac:spMkLst>
        </pc:spChg>
        <pc:picChg chg="add del mod">
          <ac:chgData name="Payal Jadhav" userId="2462ff2814d85009" providerId="LiveId" clId="{3BACF445-1591-457B-A678-3245D29221FF}" dt="2024-08-16T06:33:25.057" v="914" actId="478"/>
          <ac:picMkLst>
            <pc:docMk/>
            <pc:sldMk cId="1727553313" sldId="371"/>
            <ac:picMk id="3" creationId="{3D002149-7AEB-52A6-9533-01B8DC517ADE}"/>
          </ac:picMkLst>
        </pc:picChg>
        <pc:picChg chg="add del mod">
          <ac:chgData name="Payal Jadhav" userId="2462ff2814d85009" providerId="LiveId" clId="{3BACF445-1591-457B-A678-3245D29221FF}" dt="2024-08-19T06:57:30.877" v="1823" actId="478"/>
          <ac:picMkLst>
            <pc:docMk/>
            <pc:sldMk cId="1727553313" sldId="371"/>
            <ac:picMk id="5" creationId="{1D2F35B7-E57D-B6A8-E202-E608AF3B6EC2}"/>
          </ac:picMkLst>
        </pc:picChg>
        <pc:picChg chg="add del mod">
          <ac:chgData name="Payal Jadhav" userId="2462ff2814d85009" providerId="LiveId" clId="{3BACF445-1591-457B-A678-3245D29221FF}" dt="2024-08-19T06:57:30.877" v="1823" actId="478"/>
          <ac:picMkLst>
            <pc:docMk/>
            <pc:sldMk cId="1727553313" sldId="371"/>
            <ac:picMk id="8" creationId="{58D266D7-ED00-6AC0-5598-C6BCD103DA3B}"/>
          </ac:picMkLst>
        </pc:picChg>
        <pc:picChg chg="add mod">
          <ac:chgData name="Payal Jadhav" userId="2462ff2814d85009" providerId="LiveId" clId="{3BACF445-1591-457B-A678-3245D29221FF}" dt="2024-08-19T06:59:24.951" v="1839" actId="14100"/>
          <ac:picMkLst>
            <pc:docMk/>
            <pc:sldMk cId="1727553313" sldId="371"/>
            <ac:picMk id="10" creationId="{FB0B1F0B-5AE3-004A-D70F-035F64FD5FEA}"/>
          </ac:picMkLst>
        </pc:picChg>
        <pc:picChg chg="add mod">
          <ac:chgData name="Payal Jadhav" userId="2462ff2814d85009" providerId="LiveId" clId="{3BACF445-1591-457B-A678-3245D29221FF}" dt="2024-08-19T06:59:28.384" v="1840" actId="14100"/>
          <ac:picMkLst>
            <pc:docMk/>
            <pc:sldMk cId="1727553313" sldId="371"/>
            <ac:picMk id="12" creationId="{40374AA6-7ED4-4E73-3FF8-90259F195E34}"/>
          </ac:picMkLst>
        </pc:picChg>
      </pc:sldChg>
      <pc:sldChg chg="add del">
        <pc:chgData name="Payal Jadhav" userId="2462ff2814d85009" providerId="LiveId" clId="{3BACF445-1591-457B-A678-3245D29221FF}" dt="2024-08-16T05:44:47.555" v="827"/>
        <pc:sldMkLst>
          <pc:docMk/>
          <pc:sldMk cId="4013330889" sldId="371"/>
        </pc:sldMkLst>
      </pc:sldChg>
      <pc:sldChg chg="addSp modSp new mod modTransition modAnim">
        <pc:chgData name="Payal Jadhav" userId="2462ff2814d85009" providerId="LiveId" clId="{3BACF445-1591-457B-A678-3245D29221FF}" dt="2024-08-16T07:00:08.931" v="1044"/>
        <pc:sldMkLst>
          <pc:docMk/>
          <pc:sldMk cId="527704960" sldId="372"/>
        </pc:sldMkLst>
        <pc:spChg chg="add mod">
          <ac:chgData name="Payal Jadhav" userId="2462ff2814d85009" providerId="LiveId" clId="{3BACF445-1591-457B-A678-3245D29221FF}" dt="2024-08-16T06:40:35.929" v="973" actId="1076"/>
          <ac:spMkLst>
            <pc:docMk/>
            <pc:sldMk cId="527704960" sldId="372"/>
            <ac:spMk id="4" creationId="{361D5D4D-FCEB-87B9-5D65-88DCA8F935F8}"/>
          </ac:spMkLst>
        </pc:spChg>
        <pc:picChg chg="add mod">
          <ac:chgData name="Payal Jadhav" userId="2462ff2814d85009" providerId="LiveId" clId="{3BACF445-1591-457B-A678-3245D29221FF}" dt="2024-08-16T06:38:52.171" v="961" actId="14100"/>
          <ac:picMkLst>
            <pc:docMk/>
            <pc:sldMk cId="527704960" sldId="372"/>
            <ac:picMk id="3" creationId="{35E2D572-3507-5549-F62B-DB48D573CB2C}"/>
          </ac:picMkLst>
        </pc:picChg>
      </pc:sldChg>
      <pc:sldChg chg="addSp delSp modSp new mod modTransition setBg modAnim">
        <pc:chgData name="Payal Jadhav" userId="2462ff2814d85009" providerId="LiveId" clId="{3BACF445-1591-457B-A678-3245D29221FF}" dt="2024-08-19T06:17:07.930" v="1805" actId="1036"/>
        <pc:sldMkLst>
          <pc:docMk/>
          <pc:sldMk cId="1756491963" sldId="373"/>
        </pc:sldMkLst>
        <pc:spChg chg="add mod">
          <ac:chgData name="Payal Jadhav" userId="2462ff2814d85009" providerId="LiveId" clId="{3BACF445-1591-457B-A678-3245D29221FF}" dt="2024-08-19T06:17:07.930" v="1805" actId="1036"/>
          <ac:spMkLst>
            <pc:docMk/>
            <pc:sldMk cId="1756491963" sldId="373"/>
            <ac:spMk id="10" creationId="{BD3D1BCE-53AE-A78A-01C2-3FBE8D54E88E}"/>
          </ac:spMkLst>
        </pc:spChg>
        <pc:spChg chg="add mod">
          <ac:chgData name="Payal Jadhav" userId="2462ff2814d85009" providerId="LiveId" clId="{3BACF445-1591-457B-A678-3245D29221FF}" dt="2024-08-16T06:56:40.700" v="1032" actId="1076"/>
          <ac:spMkLst>
            <pc:docMk/>
            <pc:sldMk cId="1756491963" sldId="373"/>
            <ac:spMk id="11" creationId="{E0CA242C-667C-9EFA-0370-8B6CA7C8EDCA}"/>
          </ac:spMkLst>
        </pc:spChg>
        <pc:spChg chg="add mod">
          <ac:chgData name="Payal Jadhav" userId="2462ff2814d85009" providerId="LiveId" clId="{3BACF445-1591-457B-A678-3245D29221FF}" dt="2024-08-16T06:57:17.365" v="1036" actId="1076"/>
          <ac:spMkLst>
            <pc:docMk/>
            <pc:sldMk cId="1756491963" sldId="373"/>
            <ac:spMk id="12" creationId="{2A509727-F90F-58E7-0C6C-073E5DA28411}"/>
          </ac:spMkLst>
        </pc:spChg>
        <pc:picChg chg="add mod modCrop">
          <ac:chgData name="Payal Jadhav" userId="2462ff2814d85009" providerId="LiveId" clId="{3BACF445-1591-457B-A678-3245D29221FF}" dt="2024-08-16T06:54:49.264" v="1017" actId="1036"/>
          <ac:picMkLst>
            <pc:docMk/>
            <pc:sldMk cId="1756491963" sldId="373"/>
            <ac:picMk id="3" creationId="{024BAA21-D92E-FCCB-E7DE-EA0311B5BC6D}"/>
          </ac:picMkLst>
        </pc:picChg>
        <pc:picChg chg="add del">
          <ac:chgData name="Payal Jadhav" userId="2462ff2814d85009" providerId="LiveId" clId="{3BACF445-1591-457B-A678-3245D29221FF}" dt="2024-08-16T06:54:58.438" v="1019" actId="22"/>
          <ac:picMkLst>
            <pc:docMk/>
            <pc:sldMk cId="1756491963" sldId="373"/>
            <ac:picMk id="9" creationId="{D93823DB-07D6-E5B0-D7FF-C50153711DAA}"/>
          </ac:picMkLst>
        </pc:picChg>
        <pc:inkChg chg="add del">
          <ac:chgData name="Payal Jadhav" userId="2462ff2814d85009" providerId="LiveId" clId="{3BACF445-1591-457B-A678-3245D29221FF}" dt="2024-08-16T06:53:39.978" v="982"/>
          <ac:inkMkLst>
            <pc:docMk/>
            <pc:sldMk cId="1756491963" sldId="373"/>
            <ac:inkMk id="4" creationId="{5B312386-9257-3F8D-108B-C58BE3B2D14B}"/>
          </ac:inkMkLst>
        </pc:inkChg>
        <pc:inkChg chg="add del">
          <ac:chgData name="Payal Jadhav" userId="2462ff2814d85009" providerId="LiveId" clId="{3BACF445-1591-457B-A678-3245D29221FF}" dt="2024-08-16T06:53:39.978" v="981"/>
          <ac:inkMkLst>
            <pc:docMk/>
            <pc:sldMk cId="1756491963" sldId="373"/>
            <ac:inkMk id="5" creationId="{6F1D453A-E5A2-EA62-A826-CE74AA40A36D}"/>
          </ac:inkMkLst>
        </pc:inkChg>
        <pc:inkChg chg="add del">
          <ac:chgData name="Payal Jadhav" userId="2462ff2814d85009" providerId="LiveId" clId="{3BACF445-1591-457B-A678-3245D29221FF}" dt="2024-08-16T06:53:51.853" v="984" actId="9405"/>
          <ac:inkMkLst>
            <pc:docMk/>
            <pc:sldMk cId="1756491963" sldId="373"/>
            <ac:inkMk id="6" creationId="{045C095D-8ED3-F347-0A57-8D2F4820BE0E}"/>
          </ac:inkMkLst>
        </pc:inkChg>
        <pc:inkChg chg="add del">
          <ac:chgData name="Payal Jadhav" userId="2462ff2814d85009" providerId="LiveId" clId="{3BACF445-1591-457B-A678-3245D29221FF}" dt="2024-08-16T06:54:03.831" v="986" actId="9405"/>
          <ac:inkMkLst>
            <pc:docMk/>
            <pc:sldMk cId="1756491963" sldId="373"/>
            <ac:inkMk id="7" creationId="{CCECB2FA-CB14-8083-DDB9-217BA2D89559}"/>
          </ac:inkMkLst>
        </pc:inkChg>
      </pc:sldChg>
      <pc:sldChg chg="addSp delSp modSp new mod modAnim">
        <pc:chgData name="Payal Jadhav" userId="2462ff2814d85009" providerId="LiveId" clId="{3BACF445-1591-457B-A678-3245D29221FF}" dt="2024-08-19T05:36:19.638" v="1706"/>
        <pc:sldMkLst>
          <pc:docMk/>
          <pc:sldMk cId="3546591006" sldId="374"/>
        </pc:sldMkLst>
        <pc:spChg chg="add mod">
          <ac:chgData name="Payal Jadhav" userId="2462ff2814d85009" providerId="LiveId" clId="{3BACF445-1591-457B-A678-3245D29221FF}" dt="2024-08-19T05:27:06.680" v="1615"/>
          <ac:spMkLst>
            <pc:docMk/>
            <pc:sldMk cId="3546591006" sldId="374"/>
            <ac:spMk id="5" creationId="{D62CEEBE-B5B2-EB0B-547C-379B8B5955C9}"/>
          </ac:spMkLst>
        </pc:spChg>
        <pc:spChg chg="add mod">
          <ac:chgData name="Payal Jadhav" userId="2462ff2814d85009" providerId="LiveId" clId="{3BACF445-1591-457B-A678-3245D29221FF}" dt="2024-08-19T05:30:33.209" v="1640" actId="208"/>
          <ac:spMkLst>
            <pc:docMk/>
            <pc:sldMk cId="3546591006" sldId="374"/>
            <ac:spMk id="9" creationId="{C8FD56E2-7598-BEDB-A5DF-47F2871F75C2}"/>
          </ac:spMkLst>
        </pc:spChg>
        <pc:picChg chg="add mod modCrop">
          <ac:chgData name="Payal Jadhav" userId="2462ff2814d85009" providerId="LiveId" clId="{3BACF445-1591-457B-A678-3245D29221FF}" dt="2024-08-19T05:26:31.411" v="1613" actId="14100"/>
          <ac:picMkLst>
            <pc:docMk/>
            <pc:sldMk cId="3546591006" sldId="374"/>
            <ac:picMk id="3" creationId="{13F9DBCA-0DA0-79E3-35FE-D9238FE66F75}"/>
          </ac:picMkLst>
        </pc:picChg>
        <pc:inkChg chg="add del">
          <ac:chgData name="Payal Jadhav" userId="2462ff2814d85009" providerId="LiveId" clId="{3BACF445-1591-457B-A678-3245D29221FF}" dt="2024-08-19T05:27:06.680" v="1615"/>
          <ac:inkMkLst>
            <pc:docMk/>
            <pc:sldMk cId="3546591006" sldId="374"/>
            <ac:inkMk id="4" creationId="{5A244124-2676-857E-4EF6-C8A4114F9630}"/>
          </ac:inkMkLst>
        </pc:inkChg>
        <pc:inkChg chg="add">
          <ac:chgData name="Payal Jadhav" userId="2462ff2814d85009" providerId="LiveId" clId="{3BACF445-1591-457B-A678-3245D29221FF}" dt="2024-08-19T05:27:27.518" v="1616" actId="9405"/>
          <ac:inkMkLst>
            <pc:docMk/>
            <pc:sldMk cId="3546591006" sldId="374"/>
            <ac:inkMk id="6" creationId="{E61CCDC9-26C6-4853-5751-ADF7CF732C26}"/>
          </ac:inkMkLst>
        </pc:inkChg>
        <pc:inkChg chg="add">
          <ac:chgData name="Payal Jadhav" userId="2462ff2814d85009" providerId="LiveId" clId="{3BACF445-1591-457B-A678-3245D29221FF}" dt="2024-08-19T05:27:58.845" v="1617" actId="9405"/>
          <ac:inkMkLst>
            <pc:docMk/>
            <pc:sldMk cId="3546591006" sldId="374"/>
            <ac:inkMk id="7" creationId="{89CBAB57-1304-6C20-38F8-F5CBE551D7A2}"/>
          </ac:inkMkLst>
        </pc:inkChg>
        <pc:inkChg chg="add">
          <ac:chgData name="Payal Jadhav" userId="2462ff2814d85009" providerId="LiveId" clId="{3BACF445-1591-457B-A678-3245D29221FF}" dt="2024-08-19T05:28:06.563" v="1618" actId="9405"/>
          <ac:inkMkLst>
            <pc:docMk/>
            <pc:sldMk cId="3546591006" sldId="374"/>
            <ac:inkMk id="8" creationId="{39EA1B74-6F69-54B9-6C8E-F95D1137FAF7}"/>
          </ac:inkMkLst>
        </pc:inkChg>
      </pc:sldChg>
      <pc:sldChg chg="addSp modSp new mod modTransition modAnim">
        <pc:chgData name="Payal Jadhav" userId="2462ff2814d85009" providerId="LiveId" clId="{3BACF445-1591-457B-A678-3245D29221FF}" dt="2024-08-19T11:18:06.264" v="2353"/>
        <pc:sldMkLst>
          <pc:docMk/>
          <pc:sldMk cId="2390091639" sldId="375"/>
        </pc:sldMkLst>
        <pc:spChg chg="add mod">
          <ac:chgData name="Payal Jadhav" userId="2462ff2814d85009" providerId="LiveId" clId="{3BACF445-1591-457B-A678-3245D29221FF}" dt="2024-08-19T11:16:09.323" v="2340" actId="1035"/>
          <ac:spMkLst>
            <pc:docMk/>
            <pc:sldMk cId="2390091639" sldId="375"/>
            <ac:spMk id="4" creationId="{026A5501-4AE3-44CE-0EEC-9134FDFEA4C2}"/>
          </ac:spMkLst>
        </pc:spChg>
        <pc:picChg chg="add mod">
          <ac:chgData name="Payal Jadhav" userId="2462ff2814d85009" providerId="LiveId" clId="{3BACF445-1591-457B-A678-3245D29221FF}" dt="2024-08-19T07:01:17.818" v="1847"/>
          <ac:picMkLst>
            <pc:docMk/>
            <pc:sldMk cId="2390091639" sldId="375"/>
            <ac:picMk id="3" creationId="{22DA8227-498C-018C-C607-83B4C24FFD4B}"/>
          </ac:picMkLst>
        </pc:picChg>
        <pc:picChg chg="add mod">
          <ac:chgData name="Payal Jadhav" userId="2462ff2814d85009" providerId="LiveId" clId="{3BACF445-1591-457B-A678-3245D29221FF}" dt="2024-08-19T11:16:40.496" v="2345" actId="14100"/>
          <ac:picMkLst>
            <pc:docMk/>
            <pc:sldMk cId="2390091639" sldId="375"/>
            <ac:picMk id="5" creationId="{098D164E-A042-2F7D-B649-B7FCBD5310FC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9T05:27:27.5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1176 777 24575,'2'-5'0,"0"1"0,0-1 0,0 1 0,0 0 0,1 0 0,0 0 0,0 0 0,0 0 0,0 1 0,1 0 0,-1-1 0,8-4 0,4-5 0,39-41 0,38-40 0,-31 32 0,-45 48 0,0-2 0,-1 0 0,19-27 0,35-35 0,-51 52 0,1 1 0,2 1 0,0 0 0,1 2 0,2 0 0,0 2 0,35-23 0,-7 9 0,-27 17 0,1 1 0,1 1 0,54-23 0,-79 37 0,1 0 0,-1 1 0,0-1 0,0 1 0,1-1 0,-1 1 0,1 0 0,-1 0 0,0 0 0,1 0 0,-1 0 0,0 1 0,1-1 0,-1 1 0,0-1 0,1 1 0,-1 0 0,0 0 0,0 0 0,0 0 0,4 2 0,-6-2 0,1 0 0,0 0 0,-1 0 0,1-1 0,-1 1 0,1 0 0,-1 0 0,1 0 0,-1 0 0,1 0 0,-1 0 0,0 0 0,0 0 0,1 0 0,-1 0 0,0 0 0,0 0 0,0 0 0,0 0 0,0 1 0,-1 0 0,0 0 0,1 0 0,-1 0 0,0 1 0,0-1 0,0 0 0,0 0 0,0-1 0,-1 1 0,1 0 0,-1 0 0,-1 2 0,-17 14 0,-2-1 0,0-1 0,0 0 0,-50 23 0,33-17 0,-89 43 0,-168 60 0,284-121 0,-1-1 0,0 0 0,-17 2 0,20-4 0,1 0 0,-1 0 0,1 2 0,0-1 0,0 1 0,0 0 0,-14 8 0,-151 80 0,101-46 0,-89 56 0,74-43 0,-3-4 0,-159 70 0,5-39 0,242-84 0,-23 5-227,0-1-1,0-1 1,0-1-1,-1-1 1,-34-3-1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9T05:27:58.8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2155 758 24575,'0'-757'0,"-1"767"0,-1-1 0,0 1 0,0 0 0,-1-1 0,-1 0 0,1 1 0,-6 8 0,-3 9 0,-44 128 0,44-127 0,6-16 0,1 0 0,0 1 0,1-1 0,0 1 0,1 0 0,-2 21 0,4 12 0,0-24 0,0 1 0,-7 33 0,6-48 0,0 0 0,-1 1 0,0-1 0,0-1 0,-1 1 0,0 0 0,-1-1 0,1 0 0,-1 0 0,-8 8 0,-1 1 0,0 2 0,1-1 0,0 2 0,-9 20 0,13-22 0,1 0 0,-1-1 0,-1 0 0,0 0 0,0-1 0,-2-1 0,-20 21 0,31-34 0,0 0 0,0 1 0,0-2 0,-1 1 0,1 0 0,0 0 0,-1 0 0,1 0 0,0-1 0,-1 1 0,1-1 0,-1 1 0,1-1 0,-1 1 0,1-1 0,-1 0 0,1 0 0,-1 0 0,1 0 0,-1 0 0,0 0 0,1 0 0,-1 0 0,-1-1 0,1-1 0,0 1 0,1 0 0,-1-1 0,1 1 0,-1 0 0,1-1 0,0 0 0,0 1 0,0-1 0,0 0 0,0 0 0,0 1 0,0-1 0,0 0 0,1 0 0,-1-2 0,-2-11 0,0 1 0,1-1 0,1-27 0,4-109 0,0 75 0,-7-89 0,4 163 0,0 0 0,0 0 0,0 0 0,0 0 0,-1 0 0,1 0 0,0 0 0,-1 0 0,0 0 0,1 0 0,-1 0 0,0 1 0,0-1 0,0 0 0,0 1 0,-1-1 0,1 0 0,0 1 0,-1 0 0,1-1 0,-1 1 0,1 0 0,-1-1 0,0 1 0,1 0 0,-1 0 0,0 1 0,0-1 0,0 0 0,0 0 0,0 1 0,0-1 0,0 1 0,0 0 0,0 0 0,0 0 0,0 0 0,0 0 0,-2 0 0,-9 2 0,1 1 0,-1 0 0,1 1 0,0 0 0,-14 8 0,4-3 0,-103 41 0,-139 47 0,251-92 0,0 1 0,0 0 0,1 0 0,-20 14 0,-17 9 0,22-14 0,21-11 0,-1 1 0,0-2 0,-1 1 0,1-1 0,-1 0 0,0 0 0,-8 1 0,15-4 0,1 0 0,-1 0 0,0 0 0,1 0 0,-1 0 0,1 0 0,-1 0 0,1 0 0,-1 0 0,1 0 0,-1 0 0,1-1 0,-1 1 0,1 0 0,-1 0 0,1-1 0,0 1 0,-1 0 0,1-1 0,-1 1 0,1 0 0,0-1 0,-1 1 0,1 0 0,0-1 0,-1 1 0,1-1 0,0 1 0,0-1 0,-1 1 0,1-1 0,0 1 0,0-1 0,0 1 0,0-1 0,0 1 0,0-1 0,0 1 0,0-1 0,0 1 0,0-1 0,0 1 0,0-1 0,0 1 0,0-1 0,0 1 0,0-1 0,1 1 0,-1-2 0,12-23 0,-7 20 0,0 0 0,0 1 0,0 0 0,1 0 0,-1 0 0,1 1 0,0 0 0,0 0 0,0 0 0,1 1 0,-1 0 0,1 0 0,-1 1 0,1 0 0,0 0 0,-1 0 0,1 1 0,0 0 0,12 1 0,4 2 0,0 1 0,0 1 0,0 0 0,31 13 0,18 6 0,-44-16 0,-1 1 0,0 1 0,-1 2 0,0 0 0,28 20 0,-20-6 0,0 3 0,-2 1 0,36 42 0,-48-49 0,2 0 0,29 23 0,-22-33 0,-26-12 0,0 0 0,0 0 0,-1 0 0,1 0 0,0 1 0,0-1 0,-1 1 0,1 0 0,-1 0 0,1 0 0,-1 0 0,3 2 0,-5-3 0,0-1 0,0 0 0,0 1 0,0-1 0,0 1 0,0-1 0,0 0 0,0 1 0,0-1 0,0 0 0,0 1 0,0-1 0,-1 0 0,1 1 0,0-1 0,0 0 0,0 1 0,0-1 0,-1 0 0,1 1 0,0-1 0,0 0 0,0 1 0,-1-1 0,1 0 0,0 0 0,-1 1 0,1-1 0,0 0 0,0 0 0,-1 0 0,1 0 0,0 1 0,-1-1 0,1 0 0,0 0 0,-1 0 0,1 0 0,-1 0 0,1 0 0,0 0 0,-1 0 0,0 0 0,-18 3 0,18-2 0,-257 2 0,137-6 0,-245 3 0,341 1 0,0 2 0,-31 6 0,27-3 0,-35 2 0,55-8 0,0 1 0,1 0 0,-1 0 0,0 1 0,-15 5 0,22-7 0,1 1 0,-1 0 0,1-1 0,-1 1 0,1 0 0,-1 0 0,1 0 0,0 0 0,-1 0 0,1 0 0,0 1 0,0-1 0,0 0 0,0 0 0,0 1 0,0-1 0,0 1 0,0-1 0,1 1 0,-1-1 0,1 1 0,-1 0 0,1-1 0,-1 1 0,1 0 0,0-1 0,0 1 0,0 0 0,0-1 0,0 1 0,0 0 0,0-1 0,1 1 0,-1 0 0,0-1 0,1 1 0,0-1 0,0 3 0,3 2 0,-1-1 0,1 0 0,0 0 0,0 0 0,0 0 0,1-1 0,0 1 0,0-1 0,5 3 0,20 19 0,-12-8 0,-1 1 0,-1 0 0,-1 1 0,0 1 0,-2 1 0,0 0 0,-1 0 0,9 29 0,12 24 0,-26-62 0,0 0 0,-1 1 0,-1-1 0,0 1 0,-1 0 0,-1 1 0,0-1 0,2 21 0,-1 166 0,-32 308 0,23-478 0,-1-1 0,-2 0 0,-1-1 0,-22 51 0,24-61 0,1 1 0,1-1 0,1 1 0,-2 39 0,4-36 0,-1 1 0,-2-1 0,-7 29 0,1-17 0,-12 69 0,-4 32 0,-17 71 0,18 7 0,18-142 0,4 1 0,4 78 0,2-51 0,-2-92 0,-1-4 0,1 0 0,0-1 0,0 1 0,0 0 0,0-1 0,1 1 0,0 0 0,-1-1 0,1 1 0,0-1 0,1 1 0,-1-1 0,4 6 0,-5-9 0,0 0 0,1 0 0,-1 0 0,1 0 0,-1 0 0,1 0 0,-1 0 0,1 0 0,-1 0 0,0 0 0,1 0 0,-1 0 0,1 0 0,-1 0 0,1 0 0,-1-1 0,0 1 0,1 0 0,-1 0 0,1-1 0,-1 1 0,0 0 0,1 0 0,-1-1 0,0 1 0,1 0 0,-1-1 0,0 1 0,0 0 0,1-1 0,-1 1 0,0-1 0,0 1 0,0 0 0,1-1 0,-1 0 0,11-19 0,-10 18 0,22-43 0,44-63 0,-34 61 0,2 2 0,59-61 0,-50 68 0,92-61 0,-21 10 0,-73 55 0,73-46 0,-101 72 0,16-11 0,2 2 0,55-22 0,-48 23 0,-2-2 0,59-37 0,-78 44 0,-13 8 0,23-15 0,-27 17 0,1 0 0,-1 0 0,0 0 0,0 0 0,0 0 0,0 0 0,0 0 0,0 0 0,0-1 0,0 1 0,-1 0 0,1-1 0,0 1 0,-1 0 0,1-1 0,-1 1 0,1-3 0,-1 4 0,0-1 0,0 1 0,-1-1 0,1 1 0,0-1 0,0 1 0,0-1 0,-1 1 0,1-1 0,0 1 0,-1 0 0,1-1 0,0 1 0,-1-1 0,1 1 0,0 0 0,-1-1 0,1 1 0,-1 0 0,1 0 0,-1-1 0,1 1 0,-1 0 0,1 0 0,-1 0 0,1-1 0,-1 1 0,1 0 0,-1 0 0,1 0 0,-1 0 0,1 0 0,-1 0 0,1 0 0,-1 0 0,1 0 0,-1 0 0,1 0 0,-2 1 0,-26 5 0,21-4 0,-66 6 0,59-8 0,0 1 0,0 1 0,0 0 0,0 1 0,-22 7 0,34-9 0,-1 1 0,0 0 0,1-1 0,-1 1 0,1 0 0,-1 0 0,1 1 0,0-1 0,0 0 0,0 1 0,0-1 0,0 1 0,0 0 0,1-1 0,-1 1 0,1 0 0,0 0 0,0 0 0,0 0 0,0 0 0,0 5 0,-1 9 0,1 0 0,0-1 0,3 20 0,-3 26 0,-5-36 0,-1-1 0,-2 1 0,0-2 0,-1 1 0,-16 25 0,-20 51 0,41-84 0,0-1 0,1 1 0,1 0 0,1 0 0,0 20 0,4 87 0,-1-87 0,1-42 0,-1 0 0,1 1 0,0-1 0,0 1 0,0-1 0,1 1 0,0 0 0,0 0 0,4-5 0,0 0 0,7-9 0,1 0 0,0 1 0,2 1 0,0 1 0,25-18 0,100-57 0,-71 48 0,-48 29 0,-1 1 0,2 1 0,38-12 0,-60 23 0,1-1 0,-1 1 0,0-1 0,0 0 0,0 0 0,0 0 0,0 0 0,0 0 0,0 0 0,0 0 0,0-1 0,-1 1 0,1-1 0,-1 0 0,1 1 0,-1-1 0,1 0 0,-1 0 0,0 0 0,0 0 0,1-2 0,-24 43 0,12-4 0,-10 66 0,9-43 0,0 41 0,2-12 0,-61 312 0,40-253 0,20-86 0,3-20 0,-3 73 0,11-103 0,-2 1 0,1-1 0,-1 0 0,-1 0 0,0 0 0,0 0 0,-1 0 0,0 0 0,0-1 0,-7 12 0,-2 4 0,2-5 0,0 0 0,-1-1 0,-16 21 0,23-35 0,0 0 0,0-1 0,-1 1 0,1-1 0,-1 0 0,0-1 0,0 1 0,0-1 0,0 0 0,-1 0 0,1 0 0,-1-1 0,0 0 0,0 0 0,1-1 0,-10 2 0,-24 0 0,0-2 0,-73-7 0,106 6 0,0-1 0,-1 0 0,1 0 0,0-1 0,0 1 0,0-1 0,0-1 0,1 1 0,-1-1 0,0 0 0,1 0 0,-5-4 0,6 3 0,1 1 0,0 0 0,1-1 0,-1 0 0,1 0 0,0 1 0,-1-2 0,2 1 0,-1 0 0,0 0 0,1 0 0,0-1 0,0 1 0,0-1 0,1 1 0,-1-1 0,1-4 0,3-84 0,-1 71 0,0 0 0,-2 0 0,-1 0 0,-6-41 0,6 59 0,0 1 0,0-1 0,-1 1 0,0 0 0,1 0 0,-1-1 0,0 1 0,0 1 0,-1-1 0,1 0 0,-1 0 0,1 1 0,-1-1 0,0 1 0,0 0 0,0 0 0,0 0 0,0 0 0,0 1 0,-1-1 0,1 1 0,0 0 0,-1 0 0,0 0 0,1 0 0,-7 0 0,-8 0 0,0 0 0,0 1 0,0 1 0,-19 3 0,33-4 0,0 0 0,1 1 0,-1-1 0,0 1 0,1 0 0,-1 0 0,1 0 0,-1 1 0,1-1 0,0 1 0,-1 0 0,1 0 0,0 0 0,0 0 0,0 1 0,1-1 0,-1 1 0,1 0 0,-1-1 0,1 1 0,0 1 0,0-1 0,0 0 0,0 0 0,1 1 0,-1-1 0,-1 5 0,1 7 0,-1 0 0,2 0 0,0 0 0,0 0 0,4 25 0,-2-24 0,0 0 0,-1 0 0,-4 29 0,-16 5 0,17-45 0,0 0 0,0 1 0,0 0 0,1 0 0,0-1 0,0 1 0,1 1 0,-1-1 0,1 0 0,1 0 0,-1 0 0,1 12 0,1-16 0,0 0 0,1 0 0,-1 0 0,0 0 0,1-1 0,-1 1 0,1 0 0,-1-1 0,1 1 0,0-1 0,0 1 0,0-1 0,0 0 0,0 0 0,0 0 0,0 0 0,0 0 0,0-1 0,0 1 0,1 0 0,-1-1 0,5 1 0,56 2 0,-53-3 0,29 1 0,-13 1 0,-1-2 0,1-1 0,0-1 0,0-1 0,37-9 0,-24-8 0,-69 304 0,14-119 0,-70 536-484,20-176 177,57-395 620,8 159 1,4-116-150,-3-141-164,-1-6 0,1-1 0,1 1 0,1 0 0,1 0 0,14 49 0,112 332 0,-42-151 0,-75-209 0,-3 0 0,-2 0 0,-2 1 0,-1 90 0,-5 337 0,1-472 0,-1 2 0,1 0 0,0 0 0,1 0 0,0 0 0,-1 1 0,3 4 0,-2-8 0,-1-1 0,1 0 0,0 1 0,0-1 0,-1 0 0,1 0 0,0 0 0,0 0 0,0 0 0,0 0 0,0 0 0,1 0 0,-1 0 0,0 0 0,0-1 0,1 1 0,-1 0 0,0-1 0,1 1 0,-1-1 0,0 0 0,1 1 0,-1-1 0,1 0 0,-1 0 0,2 0 0,4 1 0,-3-1 0,0 1 0,0-1 0,0 0 0,1 0 0,-1 0 0,0-1 0,0 1 0,7-3 0,-9 2 0,-1 0 0,1 0 0,-1 0 0,1 0 0,-1-1 0,1 1 0,-1-1 0,0 1 0,0-1 0,0 0 0,0 1 0,0-1 0,0 0 0,0 1 0,0-1 0,-1 0 0,1 0 0,-1 0 0,1 0 0,-1 0 0,0 0 0,0-2 0,5-37 0,-3 24 0,0 0 0,7-26 0,8-11 0,-3-1 0,-3 0 0,-1-1 0,-3 0 0,-1-68 0,-8-289 0,1 389 0,-1 0 0,-8-32 0,5 28 0,-3-35 0,5 32 0,-2 0 0,-15-53 0,12 53 0,1 0 0,-5-52 0,10 60 0,-1 0 0,-7-33 0,8 49 0,0-1 0,0 0 0,-1 1 0,0-1 0,-1 1 0,0 0 0,0 0 0,0 1 0,0-1 0,-9-8 0,12 14 0,0-1 0,0 1 0,0 1 0,0-1 0,0 0 0,0 0 0,0 0 0,0 0 0,0 1 0,-1-1 0,1 1 0,0-1 0,0 1 0,-1-1 0,1 1 0,0-1 0,-1 1 0,1 0 0,0 0 0,-1 0 0,-2 0 0,3 1 0,0-1 0,1 1 0,-1-1 0,0 1 0,0 0 0,0 0 0,1-1 0,-1 1 0,0 0 0,1 0 0,-1 0 0,0 0 0,1 0 0,-1 0 0,1 0 0,0 0 0,-1 0 0,1 0 0,0 0 0,-1 2 0,0 4 0,0 1 0,1 0 0,-1 0 0,2-1 0,-1 1 0,2 7 0,6 20 0,2-2 0,19 45 0,4 11 0,40 192 0,-43-149 0,-23-100 0,12 34 0,-12-43 0,0 1 0,-1 1 0,2 27 0,-3 23 0,9 79 0,46 177 0,-48-285 0,-7-30 0,-1 1 0,-1-1 0,0 1 0,1 33 0,-4-50 0,0 1 0,0-1 0,0 1 0,1-1 0,-1 1 0,0-1 0,0 1 0,0-1 0,0 1 0,-1-1 0,1 1 0,0-1 0,0 0 0,0 1 0,0-1 0,0 1 0,0-1 0,-1 1 0,1-1 0,0 0 0,0 1 0,-1-1 0,1 1 0,0-1 0,-1 0 0,1 1 0,0-1 0,-1 0 0,1 0 0,-1 1 0,1-1 0,0 0 0,-1 0 0,1 0 0,-1 1 0,1-1 0,-1 0 0,1 0 0,0 0 0,-1 0 0,1 0 0,-1 0 0,1 0 0,-1 0 0,1 0 0,-1 0 0,1 0 0,-1 0 0,1 0 0,-1 0 0,1 0 0,0-1 0,-1 1 0,1 0 0,-1 0 0,1-1 0,0 1 0,-1 0 0,1 0 0,-1-1 0,1 1 0,0 0 0,0-1 0,-1 1 0,1 0 0,0-1 0,-1 0 0,-29-31 0,23 24 0,-33-32 0,-2 1 0,-1 2 0,-65-41 0,28 18 0,61 44 0,-1 0 0,-1 1 0,-1 1 0,0 1 0,-1 1 0,-26-10 0,29 15 0,1-1 0,-1-1 0,1-1 0,-27-19 0,38 24 0,-1 0 0,0 0 0,0 1 0,0 0 0,-16-3 0,19 5 0,1 1 0,-1 0 0,1 0 0,-1 0 0,1 1 0,-1 0 0,0 0 0,1 1 0,-1-1 0,1 1 0,-8 2 0,12-2 0,-1 0 0,1-1 0,0 1 0,0 0 0,-1 0 0,1-1 0,0 1 0,0 0 0,0 0 0,0 0 0,0 0 0,0 1 0,0-1 0,0 0 0,0 0 0,1 1 0,-1-1 0,0 0 0,1 1 0,-1-1 0,1 0 0,0 1 0,-1-1 0,1 1 0,0-1 0,0 1 0,0-1 0,0 1 0,0-1 0,0 1 0,0-1 0,1 0 0,-1 1 0,0-1 0,2 3 0,1 6 0,1 0 0,0 0 0,11 18 0,-9-17 0,12 22 0,-4-8 0,-1 0 0,-1 1 0,-1 0 0,13 49 0,-17-39 0,0-11 0,-2 1 0,3 52 0,-7 11 0,-4 1 0,-22 142 0,11-144 0,-3 135 0,17 91 0,3-121 0,-3 271 0,-1-463 0,1 1 0,0-1 0,0 0 0,0 0 0,0 0 0,0 0 0,1 0 0,-1 0 0,0 0 0,0 1 0,1-1 0,-1 0 0,1 0 0,-1 0 0,2 1 0,-2-2 0,0 0 0,1 0 0,-1 0 0,0 0 0,1 0 0,-1 0 0,0 0 0,1 0 0,-1 0 0,0 0 0,1 0 0,-1 0 0,0 0 0,1 0 0,-1-1 0,0 1 0,1 0 0,-1 0 0,0 0 0,1-1 0,-1 1 0,0 0 0,0 0 0,1-1 0,-1 1 0,0 0 0,0-1 0,0 1 0,1-1 0,17-33 0,-12 17 0,-1 1 0,0-1 0,-2 0 0,0 0 0,1-25 0,-4-91 0,-2 66 0,3-82 0,-4-123 0,-10 169 0,7 65 0,-2-42 0,5 43 0,-2 1 0,-14-58 0,10 57 0,1-2 0,-2-42 0,5 38 0,-1 1 0,-21-67 0,14 57 0,8 34 0,-1 1 0,-10-19 0,10 23 0,1 0 0,0 0 0,1 0 0,0-1 0,-2-14 0,1-20 0,-3 0 0,-19-64 0,16 72 0,8 27 0,0 0 0,-1 1 0,-1 0 0,-7-17 0,2 9 0,2-1 0,0 0 0,2 0 0,0-1 0,-5-41 0,-12-42 0,5 47 0,6 24 0,1-1 0,2 0 0,1 0 0,-5-71 0,10 75 0,-1-1 0,-1 2 0,-2-1 0,-16-46 0,-6-25 0,25 78 0,1 0 0,1-1 0,1-28 0,2 30 0,-2 0 0,0 0 0,-9-41 0,-2 7 0,9 39 0,-1-1 0,-1 1 0,-1 0 0,-13-31 0,11 35 0,0-1 0,1 0 0,1-1 0,1 1 0,0-1 0,1 0 0,1 0 0,-2-19 0,-8-72 0,0-22 0,14-74 0,4 228 0,1 0 0,2 0 0,0-1 0,1 0 0,16 28 0,20 56 0,-12-32 0,-8-21 0,-3-8 0,2-1 0,41 59 0,-50-83 0,-1 1 0,-1 0 0,-1 2 0,14 38 0,-10-16 0,19 70 0,-31-100 0,5 21 0,-2 0 0,-1 0 0,0 52 0,-5-17 0,-5 137 0,1-171 0,-2-1 0,-1 0 0,-16 52 0,19-84 0,1 1 0,-1-1 0,0 0 0,-1 0 0,1-1 0,-1 1 0,-7 7 0,10-12 0,0 0 0,1-1 0,-1 1 0,0 0 0,1-1 0,-1 1 0,0-1 0,0 1 0,1-1 0,-1 1 0,0-1 0,0 0 0,0 1 0,0-1 0,0 0 0,0 0 0,0 1 0,1-1 0,-1 0 0,0 0 0,0 0 0,0 0 0,-2-1 0,2 0 0,0 0 0,0 0 0,0 0 0,-1 0 0,1 0 0,0 0 0,0-1 0,1 1 0,-1 0 0,0-1 0,0 1 0,1 0 0,-1-1 0,1 1 0,-1-1 0,1 0 0,-1 1 0,1-1 0,0-2 0,-3-18 0,-1-41 0,3 40 0,-5-39 0,-3-5 0,4-1 0,4-123 0,0-19 0,-11 106 0,-2-13 0,12-470 0,4 302 0,0 176 0,-5-118 0,-12 139 0,4 36 0,6 33 0,0 0 0,-1 1 0,-1-1 0,-10-18 0,9 21 0,1 1 0,1-1 0,0 0 0,1-1 0,-5-31 0,7 15 0,1 1 0,1-1 0,2 0 0,8-49 0,-9 78 0,1 0 0,0 1 0,0-1 0,1 1 0,-1-1 0,1 1 0,-1 0 0,1-1 0,0 1 0,5-5 0,-7 8 0,1-1 0,-1 1 0,1-1 0,-1 1 0,1-1 0,0 1 0,-1 0 0,1-1 0,0 1 0,-1 0 0,1 0 0,0-1 0,0 1 0,-1 0 0,1 0 0,0 0 0,0 0 0,-1 0 0,1 0 0,0 0 0,1 0 0,-1 1 0,1 0 0,-1-1 0,1 1 0,-1 0 0,1 0 0,-1 0 0,0 0 0,1 0 0,-1 1 0,0-1 0,0 0 0,0 0 0,1 3 0,59 99 0,-28-44 0,1 11 0,-27-53 0,1 0 0,1 0 0,20 29 0,-22-35 0,-1 0 0,0 0 0,-1 0 0,0 1 0,0-1 0,-2 1 0,4 16 0,10 28 0,-11-36 0,0 0 0,-1 0 0,-1 1 0,2 36 0,-5 85 0,-3-71 0,1-53 0,-1 0 0,-7 32 0,-3 20 0,7-33 0,-2 0 0,-15 48 0,11-45 0,4-2 0,2 0 0,1 1 0,2-1 0,5 67 0,-1-21 0,-1 1339 0,-30-1051 0,25-348 0,-2 0 0,0 0 0,-15 34 0,1-4 0,-96 245 0,114-295 0,0-1 0,0 1 0,0 0 0,-1-1 0,1 0 0,-1 1 0,0-1 0,0 0 0,0-1 0,0 1 0,-1 0 0,1-1 0,-1 0 0,1 0 0,-1 0 0,0 0 0,-6 2 0,8-4 0,-1 1 0,0-1 0,1 1 0,-1-1 0,0 0 0,1 0 0,-1 0 0,0 0 0,0-1 0,1 1 0,-1-1 0,0 1 0,1-1 0,-1 0 0,1 0 0,-1 0 0,1-1 0,-1 1 0,1 0 0,0-1 0,0 0 0,0 1 0,0-1 0,0 0 0,0 0 0,0 0 0,-2-4 0,-7-14 0,0 0 0,1-1 0,1-1 0,1 0 0,1 0 0,-7-41 0,7 14 0,2 0 0,2 0 0,6-76 0,0 27 0,-3-846 0,2 923 0,0 1 0,1 0 0,1 0 0,13-37 0,-10 38 0,-2 0 0,0 0 0,-1-1 0,2-36 0,-6 55 0,0 0 0,1 0 0,-1-1 0,0 1 0,-1 0 0,1 0 0,0 0 0,0 0 0,0-1 0,-1 1 0,1 0 0,0 0 0,-1 0 0,1 0 0,-2-2 0,1 3 0,1 0 0,0 0 0,-1 0 0,1 0 0,0 0 0,-1 0 0,1 0 0,-1 0 0,1 0 0,0 0 0,-1 0 0,1 0 0,0 0 0,-1 0 0,1 0 0,0 1 0,-1-1 0,1 0 0,0 0 0,-1 0 0,1 1 0,0-1 0,-1 0 0,1 0 0,0 1 0,0-1 0,-1 0 0,1 1 0,0-1 0,0 1 0,-20 34 0,8 2 0,1 2 0,2 0 0,2 0 0,2 0 0,1 1 0,3 66 0,-1-65 0,-2 0 0,-1-1 0,-20 71 0,1-1 0,-27 115 0,29-111 0,-9 145 0,25-194 0,-37 328 0,40-190 0,3-142 0,7-103 0,1 0 0,3 1 0,1 0 0,30-68 0,-21 57 0,172-397 0,-10 28 0,134-243 0,-224 483 0,-38 70 0,98-174 0,-138 262 0,1 1 0,29-32 0,-37 45 0,1 1 0,1 0 0,0 0 0,0 1 0,0 0 0,1 1 0,22-10 0,-32 15 0,0 1 0,0 0 0,0-1 0,0 1 0,1 0 0,-1 0 0,0 0 0,0 0 0,0 0 0,1 0 0,-1 0 0,0 0 0,0 0 0,0 0 0,1 1 0,-1-1 0,0 0 0,0 1 0,0-1 0,0 1 0,0 0 0,0-1 0,0 1 0,0 0 0,0-1 0,0 1 0,0 0 0,0 0 0,0 0 0,-1 0 0,1 0 0,0 0 0,-1 0 0,1 0 0,-1 0 0,1 0 0,-1 0 0,1 1 0,-1-1 0,0 0 0,0 0 0,1 0 0,-1 1 0,0 1 0,2 8 0,-1 1 0,0 0 0,-2 19 0,1-20 0,-4 1248 0,4-1147 0,-6 0 0,-4 0 0,-5-1 0,-37 134 0,36-188 0,-3-1 0,-3 0 0,-52 96 0,8-24 0,32-59 0,-43 63 0,72-124 0,-1 0 0,0 0 0,-1-1 0,0 0 0,0 0 0,0-1 0,-1 0 0,0 0 0,0-1 0,-1 0 0,1 0 0,-13 4 0,16-8 0,1 1 0,-1-1 0,0 0 0,0 0 0,0 0 0,0-1 0,0 0 0,0 0 0,0 0 0,0 0 0,0-1 0,0 0 0,1 0 0,-1 0 0,0-1 0,0 0 0,1 0 0,-1 0 0,1 0 0,0-1 0,-1 1 0,1-1 0,0 0 0,1 0 0,-7-7 0,-13-17 0,1-1 0,-29-48 0,-7-12 0,45 70 0,2 0 0,0-1 0,2-1 0,0 0 0,1 0 0,-6-25 0,-24-131 0,35 163 0,-4-46 0,3-1 0,5-100 0,1 60 0,-2 93 0,0 1 0,0 0 0,1-1 0,0 1 0,0 0 0,0-1 0,1 1 0,0 0 0,0 0 0,4-6 0,-4 9 0,0 0 0,0 0 0,0 1 0,1-1 0,-1 1 0,1-1 0,0 1 0,0 0 0,0 0 0,0 0 0,0 1 0,0-1 0,0 1 0,1-1 0,-1 1 0,0 0 0,1 0 0,-1 1 0,7-1 0,10-1 0,0 2 0,1 0 0,-1 1 0,1 1 0,-1 1 0,0 1 0,0 0 0,0 2 0,-1 0 0,1 1 0,-2 1 0,1 1 0,30 20 0,5 2 0,-34-20 0,-1 0 0,21 16 0,59 40 0,-83-56 0,1-1 0,0-1 0,0-1 0,34 12 0,-18-7 0,-24-8 0,-14-3 0,-20-4 0,-66-10 0,-199-22 0,201 27 0,-116 7 0,179 4 0,0 0 0,0 1 0,0 2 0,1 1 0,-35 15 0,6-2 0,31-12 0,1 2 0,-23 14 0,-26 12 0,63-33 0,0-1 0,1 1 0,0 1 0,0-1 0,-8 7 0,14-10 0,-1 0 0,1 0 0,0 0 0,0 0 0,0 0 0,0 0 0,0 0 0,0 0 0,1 0 0,-1 1 0,0-1 0,0 0 0,1 1 0,-1-1 0,1 0 0,-1 1 0,1-1 0,0 0 0,0 1 0,-1-1 0,1 1 0,0-1 0,0 1 0,0-1 0,1 1 0,-1-1 0,0 0 0,0 1 0,1-1 0,-1 1 0,1-1 0,-1 0 0,1 1 0,0-1 0,-1 0 0,1 0 0,0 0 0,1 2 0,7 5 0,1 0 0,-1-1 0,1 0 0,0-1 0,1 0 0,-1 0 0,22 7 0,-4-1 0,56 27 0,-1 3 0,91 64 0,-162-99 0,-1-1 0,1 1 0,0-2 0,0 0 0,0 0 0,1-1 0,0-1 0,0 0 0,16 2 0,14-2 0,64-2 0,-65-2 0,-37 1 0,1 0 0,0 0 0,0-1 0,-1 0 0,1 0 0,-1 0 0,1-1 0,-1 1 0,1-1 0,-1-1 0,0 1 0,0-1 0,0 0 0,0 0 0,-1 0 0,1-1 0,-1 0 0,0 0 0,0 0 0,0 0 0,0 0 0,-1-1 0,0 0 0,0 1 0,0-1 0,-1 0 0,1-1 0,-1 1 0,0 0 0,-1-1 0,1 1 0,-1-1 0,0 0 0,0 1 0,-1-11 0,0 12 0,0 1 0,-1-1 0,0 1 0,1-1 0,-1 1 0,-1-1 0,1 1 0,0 0 0,-1-1 0,0 1 0,1 0 0,-1 0 0,0 0 0,-1 0 0,1 0 0,0 1 0,-1-1 0,0 1 0,0 0 0,1-1 0,-6-1 0,-6-5 0,-1 1 0,0 1 0,-22-8 0,15 6 0,-19-7 0,0 2 0,0 1 0,-1 2 0,0 2 0,-1 2 0,0 2 0,-50 0 0,56 4 0,2 0 0,-1 2 0,-47 7 0,74-7 0,0 1 0,0 0 0,0 1 0,0 0 0,0 0 0,0 1 0,1 0 0,0 0 0,0 1 0,0 0 0,0 1 0,1-1 0,-13 14 0,17-16 0,1 0 0,-1 0 0,1 1 0,-1-1 0,1 0 0,0 1 0,1-1 0,-1 1 0,1 0 0,-1 0 0,1-1 0,0 1 0,0 0 0,1 0 0,-1 0 0,1 0 0,0 0 0,0 0 0,0 0 0,1 0 0,-1 0 0,1 0 0,0 0 0,0 0 0,0-1 0,1 1 0,0 0 0,-1-1 0,1 1 0,0-1 0,0 1 0,5 3 0,1 4 0,2-1 0,0-1 0,0 0 0,1 0 0,0-1 0,0-1 0,0 0 0,16 7 0,31 14 0,1-2 0,1-3 0,1-3 0,109 21 0,-139-35 0,69 9 0,-88-14 0,1-1 0,0 1 0,-1-2 0,1 0 0,21-5 0,-32 6 0,0-1 0,1 1 0,-1-1 0,0 0 0,0 1 0,1-1 0,-1 0 0,0-1 0,0 1 0,0 0 0,0-1 0,0 1 0,0-1 0,-1 1 0,1-1 0,0 0 0,-1 0 0,0 0 0,1 0 0,-1 0 0,0 0 0,0 0 0,0 0 0,1-5 0,-1 4 0,-1 0 0,0 0 0,-1 0 0,1 0 0,-1 1 0,1-1 0,-1 0 0,0 0 0,0 0 0,0 0 0,0 1 0,0-1 0,-1 0 0,1 1 0,-1 0 0,0-1 0,0 1 0,0 0 0,0 0 0,-2-3 0,-9-6 0,-1 0 0,0 0 0,0 2 0,-1 0 0,0 0 0,-16-6 0,-102-34 0,88 34 0,-17-3 0,-87-14 0,140 31 0,-36-6 0,1 3 0,-1 2 0,0 1 0,-50 7 0,86-5 0,0 1 0,-1 0 0,1 1 0,0 0 0,0 1 0,1 0 0,-1 0 0,1 1 0,-13 9 0,-2 3 0,2 1 0,-20 20 0,37-33 0,1 0 0,-1 0 0,1 0 0,0 0 0,0 0 0,0 1 0,1-1 0,0 1 0,0 0 0,0 0 0,1 0 0,0-1 0,-1 11 0,1 9 0,3 51 0,0-29 0,1 45 0,5-1 0,3 0 0,4 0 0,36 116 0,-44-182 0,1-1 0,1 1 0,19 34 0,-24-53 0,0 1 0,1 0 0,-1-1 0,1 0 0,0 0 0,1-1 0,0 1 0,0-1 0,0 0 0,0-1 0,1 1 0,-1-1 0,1-1 0,0 1 0,15 4 0,4-3 0,0-2 0,0 0 0,0-2 0,0-1 0,44-5 0,-69 5 0,18-3 0,0 0 0,0-1 0,0-1 0,0 0 0,0-2 0,-1 0 0,-1-1 0,23-14 0,13-11 0,61-52 0,38-25 0,-104 79 0,-28 18 0,0 1 0,34-16 0,-49 25 0,1 1 0,-1-1 0,0 0 0,0-1 0,0 1 0,0-1 0,-1 0 0,0 0 0,1 0 0,-1-1 0,-1 1 0,6-9 0,-7 11 0,-1-1 0,0 0 0,1 0 0,-1 1 0,0-1 0,0 0 0,-1 0 0,1 0 0,-1 0 0,1 0 0,-1 0 0,0 0 0,0 0 0,0 0 0,-1 0 0,1 0 0,-1 0 0,0 0 0,1 0 0,-1 0 0,-1 0 0,1 0 0,0 1 0,-1-1 0,1 0 0,-3-2 0,-5-6 0,0 0 0,-1 1 0,-1 0 0,0 1 0,0 0 0,0 1 0,-1 0 0,-1 1 0,1 0 0,-17-6 0,-16-4 0,-80-19 0,63 20 0,4 0 0,-1 2 0,0 3 0,0 3 0,-1 2 0,-1 3 0,-61 5 0,95 0 0,0 2 0,0 1 0,0 1 0,1 1 0,0 1 0,0 1 0,1 2 0,0 0 0,1 2 0,0 1 0,1 1 0,0 0 0,2 2 0,-37 35 0,54-47 0,0 0 0,0-1 0,0 1 0,1 1 0,-1-1 0,1 1 0,-4 11 0,7-17 0,0 0 0,0 0 0,0 0 0,0 0 0,0 1 0,0-1 0,0 0 0,0 0 0,0 0 0,0 0 0,0 0 0,0 1 0,0-1 0,0 0 0,0 0 0,0 0 0,0 0 0,0 0 0,0 0 0,0 1 0,0-1 0,0 0 0,0 0 0,1 0 0,-1 0 0,0 0 0,0 0 0,0 0 0,0 0 0,0 0 0,0 1 0,0-1 0,1 0 0,-1 0 0,0 0 0,0 0 0,0 0 0,0 0 0,0 0 0,1 0 0,-1 0 0,0 0 0,0 0 0,0 0 0,0 0 0,0 0 0,1 0 0,-1 0 0,0 0 0,0 0 0,0 0 0,0 0 0,0-1 0,0 1 0,1 0 0,-1 0 0,16-5 0,14-11 0,140-104 0,-66 43 0,-88 66 153,35-21-1671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9T05:28:06.5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1548 85 24575,'-59'0'0,"0"3"0,-63 10 0,45-4 0,0-3 0,-120-7 0,71-2 0,-388 3 0,487-1 0,0-2 0,-32-7 0,30 5 0,-47-4 0,-22 9 0,129-1 0,109 1 0,-117 1 0,0 1 0,0 1 0,0 1 0,28 10 0,129 42 0,29 10 0,-192-61 0,1-1 0,0 0 0,0-1 0,25 0 0,-20-1 0,-1 0 0,25 7 0,-4-1 0,-1-2 0,1-2 0,0-2 0,63-5 0,-17 1 0,-64 1 0,0-2 0,-1-1 0,1 0 0,-1-2 0,0-1 0,0-1 0,-1 0 0,0-2 0,34-20 0,-15 5 0,-18 10 0,0 2 0,43-18 0,-50 25 0,27-10 0,65-32 0,-95 41 0,0 1 0,0 0 0,1 1 0,0 1 0,-1 0 0,2 1 0,-1 1 0,16-1 0,-535 8 0,281-7 0,-562 2 0,777 0 0,4-1 0,0 1 0,0 0 0,0 0 0,0 0 0,1 0 0,-1 1 0,0 0 0,0-1 0,0 1 0,1 1 0,-1-1 0,0 1 0,-3 1 0,7-2 0,0-1 0,-1 0 0,1 0 0,0 1 0,0-1 0,0 0 0,0 0 0,0 1 0,0-1 0,0 0 0,0 1 0,0-1 0,0 0 0,0 0 0,0 1 0,0-1 0,0 0 0,0 0 0,0 1 0,1-1 0,-1 0 0,0 0 0,0 1 0,0-1 0,0 0 0,0 0 0,1 1 0,-1-1 0,0 0 0,0 0 0,0 0 0,1 0 0,-1 1 0,0-1 0,0 0 0,1 0 0,-1 0 0,0 0 0,0 0 0,1 0 0,-1 0 0,0 0 0,0 1 0,1-1 0,-1 0 0,0 0 0,0 0 0,1 0 0,-1 0 0,1-1 0,18 6 0,-17-4 0,63 14 0,103 21 0,-112-30 0,-1-3 0,80-5 0,-31 0 0,-1 0 0,119 5 0,-40 24 0,-223-26 0,0 2 0,1 2 0,-60 15 0,2-1 0,-232 23 0,42-7 0,255-30 0,0 1 0,1 2 0,-51 18 0,61-19 0,-23 8 0,44-14 0,-1-1 0,1 1 0,-1 0 0,1 0 0,0-1 0,-1 1 0,1 0 0,0 0 0,0 0 0,0 0 0,0 0 0,0 0 0,0 1 0,0-1 0,0 0 0,0 1 0,1-1 0,-1 0 0,0 1 0,1-1 0,-1 1 0,1-1 0,-1 2 0,1-2 0,1 0 0,-1 1 0,0-1 0,1 0 0,-1 0 0,1 0 0,-1 0 0,1 0 0,0 0 0,-1-1 0,1 1 0,0 0 0,-1 0 0,1 0 0,0-1 0,0 1 0,0 0 0,0-1 0,0 1 0,0-1 0,0 1 0,0-1 0,0 1 0,0-1 0,0 0 0,0 1 0,0-1 0,2 0 0,36 5 0,-37-4 0,130 10 0,126 5 0,59-17 0,-702 17 0,295-7 0,41-5 0,0 1 0,-90 24 0,118-23 0,1-1 0,-1-1 0,1-1 0,-41 0 0,475-5 0,-396 1-341,1 0 0,-1-2-1,35-9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87F08-B1CD-44B6-8E4B-FEDDFC873B76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1764B-733D-4C9D-9A10-2F290CAA1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360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slidesppt.net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3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slidesppt.net</a:t>
            </a:r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62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A69FB-5F16-EE8F-4618-C473516A6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6F738-161A-51E8-E271-B62B4E19C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FCFCC-C045-8D5D-2241-36DF4A3F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0FC63-A09D-25F6-EB3B-506BF83F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268B7-9A7D-0BF7-051B-D102135F7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057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A7D5-6E66-A278-EDC8-D903C791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85E6A-F64A-6186-3C00-C8D4F06CF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D733F-BDE3-BF83-DD2A-AE618A0D7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19786-5C8E-7334-319E-DABB03B7C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81E74-CCC7-B72A-B19D-765CAA40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4589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2E6642-24C1-5D64-6B7B-AFCFC88FE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94BDB-1C8F-F5E0-A4B7-ED083933A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78FDD-2A70-2D9D-63BE-482C12F6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A2E42-1EE0-FD5B-19C1-ECDE6437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C0696-1EE6-744D-5E93-8E2638B3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9367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0796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009B150-532D-45FE-A6D6-8A190897518A}"/>
              </a:ext>
            </a:extLst>
          </p:cNvPr>
          <p:cNvSpPr>
            <a:spLocks noGrp="1"/>
          </p:cNvSpPr>
          <p:nvPr userDrawn="1">
            <p:ph type="pic" idx="1" hasCustomPrompt="1"/>
          </p:nvPr>
        </p:nvSpPr>
        <p:spPr>
          <a:xfrm>
            <a:off x="0" y="0"/>
            <a:ext cx="7865615" cy="6858000"/>
          </a:xfrm>
          <a:custGeom>
            <a:avLst/>
            <a:gdLst>
              <a:gd name="connsiteX0" fmla="*/ 0 w 7865615"/>
              <a:gd name="connsiteY0" fmla="*/ 0 h 6858000"/>
              <a:gd name="connsiteX1" fmla="*/ 2246577 w 7865615"/>
              <a:gd name="connsiteY1" fmla="*/ 0 h 6858000"/>
              <a:gd name="connsiteX2" fmla="*/ 3408550 w 7865615"/>
              <a:gd name="connsiteY2" fmla="*/ 0 h 6858000"/>
              <a:gd name="connsiteX3" fmla="*/ 4510701 w 7865615"/>
              <a:gd name="connsiteY3" fmla="*/ 0 h 6858000"/>
              <a:gd name="connsiteX4" fmla="*/ 7804883 w 7865615"/>
              <a:gd name="connsiteY4" fmla="*/ 3294183 h 6858000"/>
              <a:gd name="connsiteX5" fmla="*/ 7804883 w 7865615"/>
              <a:gd name="connsiteY5" fmla="*/ 3587426 h 6858000"/>
              <a:gd name="connsiteX6" fmla="*/ 4534309 w 7865615"/>
              <a:gd name="connsiteY6" fmla="*/ 6858000 h 6858000"/>
              <a:gd name="connsiteX7" fmla="*/ 3384942 w 7865615"/>
              <a:gd name="connsiteY7" fmla="*/ 6858000 h 6858000"/>
              <a:gd name="connsiteX8" fmla="*/ 653352 w 7865615"/>
              <a:gd name="connsiteY8" fmla="*/ 6858000 h 6858000"/>
              <a:gd name="connsiteX9" fmla="*/ 0 w 786561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65615" h="6858000">
                <a:moveTo>
                  <a:pt x="0" y="0"/>
                </a:moveTo>
                <a:lnTo>
                  <a:pt x="2246577" y="0"/>
                </a:lnTo>
                <a:lnTo>
                  <a:pt x="3408550" y="0"/>
                </a:lnTo>
                <a:lnTo>
                  <a:pt x="4510701" y="0"/>
                </a:lnTo>
                <a:lnTo>
                  <a:pt x="7804883" y="3294183"/>
                </a:lnTo>
                <a:cubicBezTo>
                  <a:pt x="7885860" y="3375159"/>
                  <a:pt x="7885860" y="3506449"/>
                  <a:pt x="7804883" y="3587426"/>
                </a:cubicBezTo>
                <a:lnTo>
                  <a:pt x="4534309" y="6858000"/>
                </a:lnTo>
                <a:lnTo>
                  <a:pt x="3384942" y="6858000"/>
                </a:lnTo>
                <a:lnTo>
                  <a:pt x="6533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B3E2BDC-790D-4A9E-9558-CA4C10A1FB05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6F2E21-3216-4F90-A6E2-E51A550D522D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228B4EE-0DCA-498B-BE6D-C126351A4694}"/>
              </a:ext>
            </a:extLst>
          </p:cNvPr>
          <p:cNvSpPr>
            <a:spLocks noGrp="1"/>
          </p:cNvSpPr>
          <p:nvPr userDrawn="1"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9814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53600" y="158744"/>
            <a:ext cx="11886464" cy="439200"/>
          </a:xfrm>
        </p:spPr>
        <p:txBody>
          <a:bodyPr>
            <a:noAutofit/>
          </a:bodyPr>
          <a:lstStyle>
            <a:lvl1pPr>
              <a:defRPr sz="2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51936" y="583128"/>
            <a:ext cx="11886464" cy="5832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6433" y="6789058"/>
            <a:ext cx="12206400" cy="7782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803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10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516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931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2906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40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DE9A4-834B-FE5E-38A2-17BD2712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05CA0-7C50-5C68-5A67-127D34906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8E908-CDDA-989E-02B6-12144D416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30AF1-C425-2BC4-2CF3-3C2D7F7C8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0B4DD-D070-2003-D901-897D4B6D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27928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4060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1101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9780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7988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747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42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53600" y="158744"/>
            <a:ext cx="11886464" cy="439200"/>
          </a:xfrm>
        </p:spPr>
        <p:txBody>
          <a:bodyPr>
            <a:noAutofit/>
          </a:bodyPr>
          <a:lstStyle>
            <a:lvl1pPr>
              <a:defRPr sz="2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51936" y="583128"/>
            <a:ext cx="11886464" cy="5832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709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0098-D1AC-F4BD-8147-00AF7FFD6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EE215-CC0E-EB30-9A91-452DC9582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C7A97-5DF3-F9BD-C5CF-4E53689E0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7DCBF-0230-1BFF-F615-D88F25B2E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74273-E553-E983-F9F2-68C2300A7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0998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9275-FB3F-9B04-19EA-921BC562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5753A-B6A6-B183-0D4E-D0802B560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30D46-BDB9-F0E3-839B-BC39E1F44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4A152-C32D-149C-2222-90A0D29DE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E7724-4BEE-D1E8-8313-E268A5DD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26169-9137-1CC8-40E6-ED6093609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238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CE2C-22E2-4D71-5324-4E6D8EEB3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88DBB-8387-EB91-E309-57A62D54A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F69821-A537-1B3B-6231-FC56BBA15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0A80ED-1792-9C05-444C-FE5A1219D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3FFF86-0520-AEEA-3AF4-1ED39077C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048FF-07FA-B2F0-08E8-7568D1E4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D6206-9E31-1A79-66AE-F240DD682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835509-4FD3-D6FA-0F5F-DE6060C3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5913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385CD-EF98-88C5-9BB0-A08C42B82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9DEFA-8E3E-5533-0ECB-C316EC28C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3543A-011F-142B-E43F-7AC3F7630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E5CBE-6FC1-B521-24D5-C04B878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2473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CCF558-AAF7-5893-7A72-F013DCAB5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C60893-A571-71EF-46DD-9D97BED46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1BFA7-F924-F595-0CF7-180EA4B2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494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21DE-DF8C-60D3-8A5A-DB3BCAE89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469C3-1064-7F45-34BF-76E48B7F2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DE216-7444-37F7-1831-3F3EF3ECC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262C8-2057-B1E8-4992-1FB50544A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DC652-DC88-7FE2-FAA2-77079BDFE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FFC36-1258-CA29-B34A-EBD54DDE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4376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DABE-CE84-8711-48E2-C1EDD48F6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68C08E-8749-D6CC-D7A3-7D438947F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23F0D-9559-6F92-23DA-99B0FA76B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A52DA-21B5-CE3A-190F-38B4349C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9F7A9-4F8E-5186-84F6-6263897D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746A0-440C-08BB-CE3D-879923AE4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5545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27C51A-BE33-ED20-9B08-9BF5B4F52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2B416-50C1-741C-8AD8-2EBB137FF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29DB-BE23-99DB-2E46-250281C906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447E4-E121-6716-A1D9-EDA0BE8417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3D5E3-C99E-2DE0-AC54-D946E791D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3207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EF66E-7481-4AE1-AD17-4E655AB0F2E7}" type="datetimeFigureOut">
              <a:rPr lang="en-IN" smtClean="0"/>
              <a:t>19-08-2024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D6B8A17-A011-458F-BF94-E1331999966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79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customXml" Target="../ink/ink2.xml"/><Relationship Id="rId4" Type="http://schemas.openxmlformats.org/officeDocument/2006/relationships/image" Target="../media/image2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3B08EE1D-E2B7-9D63-5581-0E93CA673B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93"/>
          <a:stretch/>
        </p:blipFill>
        <p:spPr>
          <a:xfrm>
            <a:off x="3492909" y="1"/>
            <a:ext cx="8699091" cy="6857999"/>
          </a:xfrm>
          <a:prstGeom prst="rect">
            <a:avLst/>
          </a:prstGeom>
        </p:spPr>
      </p:pic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CE6B03C9-9F0B-AAF4-8C82-32ACD49F980E}"/>
              </a:ext>
            </a:extLst>
          </p:cNvPr>
          <p:cNvSpPr/>
          <p:nvPr/>
        </p:nvSpPr>
        <p:spPr>
          <a:xfrm>
            <a:off x="704849" y="1"/>
            <a:ext cx="6270965" cy="6857999"/>
          </a:xfrm>
          <a:custGeom>
            <a:avLst/>
            <a:gdLst>
              <a:gd name="connsiteX0" fmla="*/ 2 w 6270965"/>
              <a:gd name="connsiteY0" fmla="*/ 0 h 6857999"/>
              <a:gd name="connsiteX1" fmla="*/ 3955619 w 6270965"/>
              <a:gd name="connsiteY1" fmla="*/ 0 h 6857999"/>
              <a:gd name="connsiteX2" fmla="*/ 6270965 w 6270965"/>
              <a:gd name="connsiteY2" fmla="*/ 4833257 h 6857999"/>
              <a:gd name="connsiteX3" fmla="*/ 6270963 w 6270965"/>
              <a:gd name="connsiteY3" fmla="*/ 4833257 h 6857999"/>
              <a:gd name="connsiteX4" fmla="*/ 4877533 w 6270965"/>
              <a:gd name="connsiteY4" fmla="*/ 6857999 h 6857999"/>
              <a:gd name="connsiteX5" fmla="*/ 0 w 6270965"/>
              <a:gd name="connsiteY5" fmla="*/ 6857999 h 6857999"/>
              <a:gd name="connsiteX6" fmla="*/ 0 w 6270965"/>
              <a:gd name="connsiteY6" fmla="*/ 4833257 h 6857999"/>
              <a:gd name="connsiteX7" fmla="*/ 2 w 6270965"/>
              <a:gd name="connsiteY7" fmla="*/ 483325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0965" h="6857999">
                <a:moveTo>
                  <a:pt x="2" y="0"/>
                </a:moveTo>
                <a:lnTo>
                  <a:pt x="3955619" y="0"/>
                </a:lnTo>
                <a:lnTo>
                  <a:pt x="6270965" y="4833257"/>
                </a:lnTo>
                <a:lnTo>
                  <a:pt x="6270963" y="4833257"/>
                </a:lnTo>
                <a:lnTo>
                  <a:pt x="4877533" y="6857999"/>
                </a:lnTo>
                <a:lnTo>
                  <a:pt x="0" y="6857999"/>
                </a:lnTo>
                <a:lnTo>
                  <a:pt x="0" y="4833257"/>
                </a:lnTo>
                <a:lnTo>
                  <a:pt x="2" y="4833257"/>
                </a:lnTo>
                <a:close/>
              </a:path>
            </a:pathLst>
          </a:custGeom>
          <a:solidFill>
            <a:srgbClr val="057EC7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9E56472F-4489-9BA9-AC2F-E146417248FC}"/>
              </a:ext>
            </a:extLst>
          </p:cNvPr>
          <p:cNvSpPr/>
          <p:nvPr/>
        </p:nvSpPr>
        <p:spPr>
          <a:xfrm>
            <a:off x="0" y="1"/>
            <a:ext cx="6270965" cy="6857999"/>
          </a:xfrm>
          <a:custGeom>
            <a:avLst/>
            <a:gdLst>
              <a:gd name="connsiteX0" fmla="*/ 2 w 6270965"/>
              <a:gd name="connsiteY0" fmla="*/ 0 h 6857999"/>
              <a:gd name="connsiteX1" fmla="*/ 3955619 w 6270965"/>
              <a:gd name="connsiteY1" fmla="*/ 0 h 6857999"/>
              <a:gd name="connsiteX2" fmla="*/ 6270965 w 6270965"/>
              <a:gd name="connsiteY2" fmla="*/ 4833257 h 6857999"/>
              <a:gd name="connsiteX3" fmla="*/ 6270963 w 6270965"/>
              <a:gd name="connsiteY3" fmla="*/ 4833257 h 6857999"/>
              <a:gd name="connsiteX4" fmla="*/ 4877533 w 6270965"/>
              <a:gd name="connsiteY4" fmla="*/ 6857999 h 6857999"/>
              <a:gd name="connsiteX5" fmla="*/ 0 w 6270965"/>
              <a:gd name="connsiteY5" fmla="*/ 6857999 h 6857999"/>
              <a:gd name="connsiteX6" fmla="*/ 0 w 6270965"/>
              <a:gd name="connsiteY6" fmla="*/ 4833257 h 6857999"/>
              <a:gd name="connsiteX7" fmla="*/ 2 w 6270965"/>
              <a:gd name="connsiteY7" fmla="*/ 483325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0965" h="6857999">
                <a:moveTo>
                  <a:pt x="2" y="0"/>
                </a:moveTo>
                <a:lnTo>
                  <a:pt x="3955619" y="0"/>
                </a:lnTo>
                <a:lnTo>
                  <a:pt x="6270965" y="4833257"/>
                </a:lnTo>
                <a:lnTo>
                  <a:pt x="6270963" y="4833257"/>
                </a:lnTo>
                <a:lnTo>
                  <a:pt x="4877533" y="6857999"/>
                </a:lnTo>
                <a:lnTo>
                  <a:pt x="0" y="6857999"/>
                </a:lnTo>
                <a:lnTo>
                  <a:pt x="0" y="4833257"/>
                </a:lnTo>
                <a:lnTo>
                  <a:pt x="2" y="4833257"/>
                </a:lnTo>
                <a:close/>
              </a:path>
            </a:pathLst>
          </a:custGeom>
          <a:solidFill>
            <a:srgbClr val="057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dirty="0"/>
          </a:p>
        </p:txBody>
      </p:sp>
      <p:sp>
        <p:nvSpPr>
          <p:cNvPr id="20" name="Freeform: Shape 3">
            <a:extLst>
              <a:ext uri="{FF2B5EF4-FFF2-40B4-BE49-F238E27FC236}">
                <a16:creationId xmlns:a16="http://schemas.microsoft.com/office/drawing/2014/main" id="{FC19841B-5D56-7DDE-20A0-1D2DC386B0B1}"/>
              </a:ext>
            </a:extLst>
          </p:cNvPr>
          <p:cNvSpPr/>
          <p:nvPr/>
        </p:nvSpPr>
        <p:spPr>
          <a:xfrm rot="18917560">
            <a:off x="6539652" y="5140297"/>
            <a:ext cx="2184922" cy="719634"/>
          </a:xfrm>
          <a:custGeom>
            <a:avLst/>
            <a:gdLst>
              <a:gd name="connsiteX0" fmla="*/ 212221 w 2598991"/>
              <a:gd name="connsiteY0" fmla="*/ 705872 h 856013"/>
              <a:gd name="connsiteX1" fmla="*/ 212221 w 2598991"/>
              <a:gd name="connsiteY1" fmla="*/ 705873 h 856013"/>
              <a:gd name="connsiteX2" fmla="*/ 212221 w 2598991"/>
              <a:gd name="connsiteY2" fmla="*/ 705873 h 856013"/>
              <a:gd name="connsiteX3" fmla="*/ 0 w 2598991"/>
              <a:gd name="connsiteY3" fmla="*/ 150139 h 856013"/>
              <a:gd name="connsiteX4" fmla="*/ 0 w 2598991"/>
              <a:gd name="connsiteY4" fmla="*/ 150139 h 856013"/>
              <a:gd name="connsiteX5" fmla="*/ 0 w 2598991"/>
              <a:gd name="connsiteY5" fmla="*/ 150140 h 856013"/>
              <a:gd name="connsiteX6" fmla="*/ 150140 w 2598991"/>
              <a:gd name="connsiteY6" fmla="*/ 0 h 856013"/>
              <a:gd name="connsiteX7" fmla="*/ 1824103 w 2598991"/>
              <a:gd name="connsiteY7" fmla="*/ 0 h 856013"/>
              <a:gd name="connsiteX8" fmla="*/ 1974243 w 2598991"/>
              <a:gd name="connsiteY8" fmla="*/ 150140 h 856013"/>
              <a:gd name="connsiteX9" fmla="*/ 1974242 w 2598991"/>
              <a:gd name="connsiteY9" fmla="*/ 150140 h 856013"/>
              <a:gd name="connsiteX10" fmla="*/ 1930267 w 2598991"/>
              <a:gd name="connsiteY10" fmla="*/ 256305 h 856013"/>
              <a:gd name="connsiteX11" fmla="*/ 1894334 w 2598991"/>
              <a:gd name="connsiteY11" fmla="*/ 280532 h 856013"/>
              <a:gd name="connsiteX12" fmla="*/ 2457031 w 2598991"/>
              <a:gd name="connsiteY12" fmla="*/ 280532 h 856013"/>
              <a:gd name="connsiteX13" fmla="*/ 2598991 w 2598991"/>
              <a:gd name="connsiteY13" fmla="*/ 422492 h 856013"/>
              <a:gd name="connsiteX14" fmla="*/ 2598990 w 2598991"/>
              <a:gd name="connsiteY14" fmla="*/ 422492 h 856013"/>
              <a:gd name="connsiteX15" fmla="*/ 2457030 w 2598991"/>
              <a:gd name="connsiteY15" fmla="*/ 564452 h 856013"/>
              <a:gd name="connsiteX16" fmla="*/ 2079510 w 2598991"/>
              <a:gd name="connsiteY16" fmla="*/ 564452 h 856013"/>
              <a:gd name="connsiteX17" fmla="*/ 2094765 w 2598991"/>
              <a:gd name="connsiteY17" fmla="*/ 567532 h 856013"/>
              <a:gd name="connsiteX18" fmla="*/ 2186464 w 2598991"/>
              <a:gd name="connsiteY18" fmla="*/ 705873 h 856013"/>
              <a:gd name="connsiteX19" fmla="*/ 2186463 w 2598991"/>
              <a:gd name="connsiteY19" fmla="*/ 705873 h 856013"/>
              <a:gd name="connsiteX20" fmla="*/ 2036323 w 2598991"/>
              <a:gd name="connsiteY20" fmla="*/ 856013 h 856013"/>
              <a:gd name="connsiteX21" fmla="*/ 362361 w 2598991"/>
              <a:gd name="connsiteY21" fmla="*/ 856012 h 856013"/>
              <a:gd name="connsiteX22" fmla="*/ 224020 w 2598991"/>
              <a:gd name="connsiteY22" fmla="*/ 764313 h 856013"/>
              <a:gd name="connsiteX23" fmla="*/ 212221 w 2598991"/>
              <a:gd name="connsiteY23" fmla="*/ 705873 h 856013"/>
              <a:gd name="connsiteX24" fmla="*/ 224020 w 2598991"/>
              <a:gd name="connsiteY24" fmla="*/ 647432 h 856013"/>
              <a:gd name="connsiteX25" fmla="*/ 362361 w 2598991"/>
              <a:gd name="connsiteY25" fmla="*/ 555733 h 856013"/>
              <a:gd name="connsiteX26" fmla="*/ 469765 w 2598991"/>
              <a:gd name="connsiteY26" fmla="*/ 555733 h 856013"/>
              <a:gd name="connsiteX27" fmla="*/ 480117 w 2598991"/>
              <a:gd name="connsiteY27" fmla="*/ 553643 h 856013"/>
              <a:gd name="connsiteX28" fmla="*/ 566820 w 2598991"/>
              <a:gd name="connsiteY28" fmla="*/ 422839 h 856013"/>
              <a:gd name="connsiteX29" fmla="*/ 566821 w 2598991"/>
              <a:gd name="connsiteY29" fmla="*/ 422839 h 856013"/>
              <a:gd name="connsiteX30" fmla="*/ 515161 w 2598991"/>
              <a:gd name="connsiteY30" fmla="*/ 313296 h 856013"/>
              <a:gd name="connsiteX31" fmla="*/ 493706 w 2598991"/>
              <a:gd name="connsiteY31" fmla="*/ 300279 h 856013"/>
              <a:gd name="connsiteX32" fmla="*/ 150140 w 2598991"/>
              <a:gd name="connsiteY32" fmla="*/ 300279 h 856013"/>
              <a:gd name="connsiteX33" fmla="*/ 11799 w 2598991"/>
              <a:gd name="connsiteY33" fmla="*/ 208580 h 856013"/>
              <a:gd name="connsiteX34" fmla="*/ 0 w 2598991"/>
              <a:gd name="connsiteY34" fmla="*/ 150139 h 856013"/>
              <a:gd name="connsiteX35" fmla="*/ 11799 w 2598991"/>
              <a:gd name="connsiteY35" fmla="*/ 91699 h 856013"/>
              <a:gd name="connsiteX36" fmla="*/ 150140 w 2598991"/>
              <a:gd name="connsiteY36" fmla="*/ 0 h 85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98991" h="856013">
                <a:moveTo>
                  <a:pt x="212221" y="705872"/>
                </a:moveTo>
                <a:lnTo>
                  <a:pt x="212221" y="705873"/>
                </a:lnTo>
                <a:lnTo>
                  <a:pt x="212221" y="705873"/>
                </a:lnTo>
                <a:close/>
                <a:moveTo>
                  <a:pt x="0" y="150139"/>
                </a:moveTo>
                <a:lnTo>
                  <a:pt x="0" y="150139"/>
                </a:lnTo>
                <a:lnTo>
                  <a:pt x="0" y="150140"/>
                </a:lnTo>
                <a:close/>
                <a:moveTo>
                  <a:pt x="150140" y="0"/>
                </a:moveTo>
                <a:lnTo>
                  <a:pt x="1824103" y="0"/>
                </a:lnTo>
                <a:cubicBezTo>
                  <a:pt x="1907023" y="0"/>
                  <a:pt x="1974243" y="67220"/>
                  <a:pt x="1974243" y="150140"/>
                </a:cubicBezTo>
                <a:lnTo>
                  <a:pt x="1974242" y="150140"/>
                </a:lnTo>
                <a:cubicBezTo>
                  <a:pt x="1974242" y="191600"/>
                  <a:pt x="1957437" y="229135"/>
                  <a:pt x="1930267" y="256305"/>
                </a:cubicBezTo>
                <a:lnTo>
                  <a:pt x="1894334" y="280532"/>
                </a:lnTo>
                <a:lnTo>
                  <a:pt x="2457031" y="280532"/>
                </a:lnTo>
                <a:cubicBezTo>
                  <a:pt x="2535433" y="280532"/>
                  <a:pt x="2598991" y="344090"/>
                  <a:pt x="2598991" y="422492"/>
                </a:cubicBezTo>
                <a:lnTo>
                  <a:pt x="2598990" y="422492"/>
                </a:lnTo>
                <a:cubicBezTo>
                  <a:pt x="2598990" y="500894"/>
                  <a:pt x="2535432" y="564452"/>
                  <a:pt x="2457030" y="564452"/>
                </a:cubicBezTo>
                <a:lnTo>
                  <a:pt x="2079510" y="564452"/>
                </a:lnTo>
                <a:lnTo>
                  <a:pt x="2094765" y="567532"/>
                </a:lnTo>
                <a:cubicBezTo>
                  <a:pt x="2148653" y="590324"/>
                  <a:pt x="2186464" y="643683"/>
                  <a:pt x="2186464" y="705873"/>
                </a:cubicBezTo>
                <a:lnTo>
                  <a:pt x="2186463" y="705873"/>
                </a:lnTo>
                <a:cubicBezTo>
                  <a:pt x="2186463" y="788793"/>
                  <a:pt x="2119243" y="856013"/>
                  <a:pt x="2036323" y="856013"/>
                </a:cubicBezTo>
                <a:lnTo>
                  <a:pt x="362361" y="856012"/>
                </a:lnTo>
                <a:cubicBezTo>
                  <a:pt x="300171" y="856012"/>
                  <a:pt x="246812" y="818201"/>
                  <a:pt x="224020" y="764313"/>
                </a:cubicBezTo>
                <a:lnTo>
                  <a:pt x="212221" y="705873"/>
                </a:lnTo>
                <a:lnTo>
                  <a:pt x="224020" y="647432"/>
                </a:lnTo>
                <a:cubicBezTo>
                  <a:pt x="246812" y="593544"/>
                  <a:pt x="300171" y="555733"/>
                  <a:pt x="362361" y="555733"/>
                </a:cubicBezTo>
                <a:lnTo>
                  <a:pt x="469765" y="555733"/>
                </a:lnTo>
                <a:lnTo>
                  <a:pt x="480117" y="553643"/>
                </a:lnTo>
                <a:cubicBezTo>
                  <a:pt x="531069" y="532092"/>
                  <a:pt x="566820" y="481641"/>
                  <a:pt x="566820" y="422839"/>
                </a:cubicBezTo>
                <a:lnTo>
                  <a:pt x="566821" y="422839"/>
                </a:lnTo>
                <a:cubicBezTo>
                  <a:pt x="566821" y="378738"/>
                  <a:pt x="546711" y="339334"/>
                  <a:pt x="515161" y="313296"/>
                </a:cubicBezTo>
                <a:lnTo>
                  <a:pt x="493706" y="300279"/>
                </a:lnTo>
                <a:lnTo>
                  <a:pt x="150140" y="300279"/>
                </a:lnTo>
                <a:cubicBezTo>
                  <a:pt x="87950" y="300279"/>
                  <a:pt x="34591" y="262468"/>
                  <a:pt x="11799" y="208580"/>
                </a:cubicBezTo>
                <a:lnTo>
                  <a:pt x="0" y="150139"/>
                </a:lnTo>
                <a:lnTo>
                  <a:pt x="11799" y="91699"/>
                </a:lnTo>
                <a:cubicBezTo>
                  <a:pt x="34591" y="37811"/>
                  <a:pt x="87950" y="0"/>
                  <a:pt x="150140" y="0"/>
                </a:cubicBezTo>
                <a:close/>
              </a:path>
            </a:pathLst>
          </a:custGeom>
          <a:solidFill>
            <a:srgbClr val="1788C2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7">
            <a:extLst>
              <a:ext uri="{FF2B5EF4-FFF2-40B4-BE49-F238E27FC236}">
                <a16:creationId xmlns:a16="http://schemas.microsoft.com/office/drawing/2014/main" id="{712DC6CE-E8A6-9742-78B6-24ADB171F77D}"/>
              </a:ext>
            </a:extLst>
          </p:cNvPr>
          <p:cNvSpPr/>
          <p:nvPr/>
        </p:nvSpPr>
        <p:spPr>
          <a:xfrm>
            <a:off x="3369548" y="6094630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8">
            <a:extLst>
              <a:ext uri="{FF2B5EF4-FFF2-40B4-BE49-F238E27FC236}">
                <a16:creationId xmlns:a16="http://schemas.microsoft.com/office/drawing/2014/main" id="{2D905DC0-7F3E-5F75-7BB9-EA856FB4BF2F}"/>
              </a:ext>
            </a:extLst>
          </p:cNvPr>
          <p:cNvSpPr/>
          <p:nvPr/>
        </p:nvSpPr>
        <p:spPr>
          <a:xfrm rot="1642289">
            <a:off x="1858543" y="5849269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9">
            <a:extLst>
              <a:ext uri="{FF2B5EF4-FFF2-40B4-BE49-F238E27FC236}">
                <a16:creationId xmlns:a16="http://schemas.microsoft.com/office/drawing/2014/main" id="{8675B37B-5967-B65F-D2E1-2BCEA867F40E}"/>
              </a:ext>
            </a:extLst>
          </p:cNvPr>
          <p:cNvSpPr/>
          <p:nvPr/>
        </p:nvSpPr>
        <p:spPr>
          <a:xfrm rot="12056913">
            <a:off x="471130" y="6436831"/>
            <a:ext cx="251202" cy="216553"/>
          </a:xfrm>
          <a:prstGeom prst="triangl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EE1DE1A-8381-CEEA-E9B5-6D97970D260D}"/>
              </a:ext>
            </a:extLst>
          </p:cNvPr>
          <p:cNvCxnSpPr/>
          <p:nvPr/>
        </p:nvCxnSpPr>
        <p:spPr>
          <a:xfrm>
            <a:off x="2933369" y="5580615"/>
            <a:ext cx="29146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">
            <a:extLst>
              <a:ext uri="{FF2B5EF4-FFF2-40B4-BE49-F238E27FC236}">
                <a16:creationId xmlns:a16="http://schemas.microsoft.com/office/drawing/2014/main" id="{245BFFE0-2B0E-C803-FD9D-A045F63E32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14090" y="3218302"/>
            <a:ext cx="1338262" cy="1407617"/>
            <a:chOff x="2469" y="712"/>
            <a:chExt cx="2740" cy="2882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0277FB68-8DD9-8C1F-9531-AAC787F5D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2620"/>
              <a:ext cx="397" cy="974"/>
            </a:xfrm>
            <a:custGeom>
              <a:avLst/>
              <a:gdLst>
                <a:gd name="T0" fmla="*/ 61 w 167"/>
                <a:gd name="T1" fmla="*/ 410 h 410"/>
                <a:gd name="T2" fmla="*/ 35 w 167"/>
                <a:gd name="T3" fmla="*/ 400 h 410"/>
                <a:gd name="T4" fmla="*/ 11 w 167"/>
                <a:gd name="T5" fmla="*/ 381 h 410"/>
                <a:gd name="T6" fmla="*/ 1 w 167"/>
                <a:gd name="T7" fmla="*/ 346 h 410"/>
                <a:gd name="T8" fmla="*/ 18 w 167"/>
                <a:gd name="T9" fmla="*/ 158 h 410"/>
                <a:gd name="T10" fmla="*/ 28 w 167"/>
                <a:gd name="T11" fmla="*/ 42 h 410"/>
                <a:gd name="T12" fmla="*/ 55 w 167"/>
                <a:gd name="T13" fmla="*/ 8 h 410"/>
                <a:gd name="T14" fmla="*/ 119 w 167"/>
                <a:gd name="T15" fmla="*/ 13 h 410"/>
                <a:gd name="T16" fmla="*/ 138 w 167"/>
                <a:gd name="T17" fmla="*/ 41 h 410"/>
                <a:gd name="T18" fmla="*/ 151 w 167"/>
                <a:gd name="T19" fmla="*/ 187 h 410"/>
                <a:gd name="T20" fmla="*/ 165 w 167"/>
                <a:gd name="T21" fmla="*/ 351 h 410"/>
                <a:gd name="T22" fmla="*/ 141 w 167"/>
                <a:gd name="T23" fmla="*/ 393 h 410"/>
                <a:gd name="T24" fmla="*/ 106 w 167"/>
                <a:gd name="T25" fmla="*/ 408 h 410"/>
                <a:gd name="T26" fmla="*/ 98 w 167"/>
                <a:gd name="T27" fmla="*/ 410 h 410"/>
                <a:gd name="T28" fmla="*/ 61 w 167"/>
                <a:gd name="T29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7" h="410">
                  <a:moveTo>
                    <a:pt x="61" y="410"/>
                  </a:moveTo>
                  <a:cubicBezTo>
                    <a:pt x="54" y="404"/>
                    <a:pt x="43" y="404"/>
                    <a:pt x="35" y="400"/>
                  </a:cubicBezTo>
                  <a:cubicBezTo>
                    <a:pt x="26" y="394"/>
                    <a:pt x="18" y="389"/>
                    <a:pt x="11" y="381"/>
                  </a:cubicBezTo>
                  <a:cubicBezTo>
                    <a:pt x="3" y="371"/>
                    <a:pt x="0" y="360"/>
                    <a:pt x="1" y="346"/>
                  </a:cubicBezTo>
                  <a:cubicBezTo>
                    <a:pt x="7" y="284"/>
                    <a:pt x="12" y="221"/>
                    <a:pt x="18" y="158"/>
                  </a:cubicBezTo>
                  <a:cubicBezTo>
                    <a:pt x="21" y="119"/>
                    <a:pt x="25" y="80"/>
                    <a:pt x="28" y="42"/>
                  </a:cubicBezTo>
                  <a:cubicBezTo>
                    <a:pt x="30" y="24"/>
                    <a:pt x="41" y="14"/>
                    <a:pt x="55" y="8"/>
                  </a:cubicBezTo>
                  <a:cubicBezTo>
                    <a:pt x="77" y="0"/>
                    <a:pt x="99" y="1"/>
                    <a:pt x="119" y="13"/>
                  </a:cubicBezTo>
                  <a:cubicBezTo>
                    <a:pt x="130" y="19"/>
                    <a:pt x="137" y="28"/>
                    <a:pt x="138" y="41"/>
                  </a:cubicBezTo>
                  <a:cubicBezTo>
                    <a:pt x="142" y="90"/>
                    <a:pt x="147" y="139"/>
                    <a:pt x="151" y="187"/>
                  </a:cubicBezTo>
                  <a:cubicBezTo>
                    <a:pt x="156" y="242"/>
                    <a:pt x="161" y="297"/>
                    <a:pt x="165" y="351"/>
                  </a:cubicBezTo>
                  <a:cubicBezTo>
                    <a:pt x="167" y="370"/>
                    <a:pt x="155" y="383"/>
                    <a:pt x="141" y="393"/>
                  </a:cubicBezTo>
                  <a:cubicBezTo>
                    <a:pt x="131" y="401"/>
                    <a:pt x="118" y="405"/>
                    <a:pt x="106" y="408"/>
                  </a:cubicBezTo>
                  <a:cubicBezTo>
                    <a:pt x="103" y="408"/>
                    <a:pt x="100" y="408"/>
                    <a:pt x="98" y="410"/>
                  </a:cubicBezTo>
                  <a:cubicBezTo>
                    <a:pt x="85" y="410"/>
                    <a:pt x="73" y="410"/>
                    <a:pt x="61" y="410"/>
                  </a:cubicBezTo>
                  <a:close/>
                </a:path>
              </a:pathLst>
            </a:custGeom>
            <a:solidFill>
              <a:srgbClr val="FEB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907F96D5-0444-D715-2596-2C6A5B29B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" y="2311"/>
              <a:ext cx="900" cy="686"/>
            </a:xfrm>
            <a:custGeom>
              <a:avLst/>
              <a:gdLst>
                <a:gd name="T0" fmla="*/ 378 w 379"/>
                <a:gd name="T1" fmla="*/ 182 h 289"/>
                <a:gd name="T2" fmla="*/ 304 w 379"/>
                <a:gd name="T3" fmla="*/ 285 h 289"/>
                <a:gd name="T4" fmla="*/ 262 w 379"/>
                <a:gd name="T5" fmla="*/ 274 h 289"/>
                <a:gd name="T6" fmla="*/ 55 w 379"/>
                <a:gd name="T7" fmla="*/ 128 h 289"/>
                <a:gd name="T8" fmla="*/ 19 w 379"/>
                <a:gd name="T9" fmla="*/ 102 h 289"/>
                <a:gd name="T10" fmla="*/ 2 w 379"/>
                <a:gd name="T11" fmla="*/ 67 h 289"/>
                <a:gd name="T12" fmla="*/ 40 w 379"/>
                <a:gd name="T13" fmla="*/ 7 h 289"/>
                <a:gd name="T14" fmla="*/ 72 w 379"/>
                <a:gd name="T15" fmla="*/ 5 h 289"/>
                <a:gd name="T16" fmla="*/ 346 w 379"/>
                <a:gd name="T17" fmla="*/ 133 h 289"/>
                <a:gd name="T18" fmla="*/ 378 w 379"/>
                <a:gd name="T19" fmla="*/ 18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9" h="289">
                  <a:moveTo>
                    <a:pt x="378" y="182"/>
                  </a:moveTo>
                  <a:cubicBezTo>
                    <a:pt x="379" y="230"/>
                    <a:pt x="344" y="276"/>
                    <a:pt x="304" y="285"/>
                  </a:cubicBezTo>
                  <a:cubicBezTo>
                    <a:pt x="287" y="289"/>
                    <a:pt x="274" y="282"/>
                    <a:pt x="262" y="274"/>
                  </a:cubicBezTo>
                  <a:cubicBezTo>
                    <a:pt x="193" y="225"/>
                    <a:pt x="124" y="177"/>
                    <a:pt x="55" y="128"/>
                  </a:cubicBezTo>
                  <a:cubicBezTo>
                    <a:pt x="43" y="120"/>
                    <a:pt x="31" y="110"/>
                    <a:pt x="19" y="102"/>
                  </a:cubicBezTo>
                  <a:cubicBezTo>
                    <a:pt x="6" y="94"/>
                    <a:pt x="0" y="82"/>
                    <a:pt x="2" y="67"/>
                  </a:cubicBezTo>
                  <a:cubicBezTo>
                    <a:pt x="4" y="41"/>
                    <a:pt x="16" y="20"/>
                    <a:pt x="40" y="7"/>
                  </a:cubicBezTo>
                  <a:cubicBezTo>
                    <a:pt x="50" y="1"/>
                    <a:pt x="61" y="0"/>
                    <a:pt x="72" y="5"/>
                  </a:cubicBezTo>
                  <a:cubicBezTo>
                    <a:pt x="163" y="48"/>
                    <a:pt x="255" y="91"/>
                    <a:pt x="346" y="133"/>
                  </a:cubicBezTo>
                  <a:cubicBezTo>
                    <a:pt x="369" y="144"/>
                    <a:pt x="377" y="162"/>
                    <a:pt x="378" y="182"/>
                  </a:cubicBezTo>
                  <a:close/>
                </a:path>
              </a:pathLst>
            </a:custGeom>
            <a:solidFill>
              <a:srgbClr val="FEB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FF605974-AA91-DCFF-4185-E8F0B8D89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3" y="1306"/>
              <a:ext cx="905" cy="703"/>
            </a:xfrm>
            <a:custGeom>
              <a:avLst/>
              <a:gdLst>
                <a:gd name="T0" fmla="*/ 381 w 381"/>
                <a:gd name="T1" fmla="*/ 108 h 296"/>
                <a:gd name="T2" fmla="*/ 348 w 381"/>
                <a:gd name="T3" fmla="*/ 161 h 296"/>
                <a:gd name="T4" fmla="*/ 75 w 381"/>
                <a:gd name="T5" fmla="*/ 288 h 296"/>
                <a:gd name="T6" fmla="*/ 30 w 381"/>
                <a:gd name="T7" fmla="*/ 279 h 296"/>
                <a:gd name="T8" fmla="*/ 5 w 381"/>
                <a:gd name="T9" fmla="*/ 213 h 296"/>
                <a:gd name="T10" fmla="*/ 19 w 381"/>
                <a:gd name="T11" fmla="*/ 193 h 296"/>
                <a:gd name="T12" fmla="*/ 259 w 381"/>
                <a:gd name="T13" fmla="*/ 24 h 296"/>
                <a:gd name="T14" fmla="*/ 348 w 381"/>
                <a:gd name="T15" fmla="*/ 33 h 296"/>
                <a:gd name="T16" fmla="*/ 381 w 381"/>
                <a:gd name="T17" fmla="*/ 10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1" h="296">
                  <a:moveTo>
                    <a:pt x="381" y="108"/>
                  </a:moveTo>
                  <a:cubicBezTo>
                    <a:pt x="379" y="133"/>
                    <a:pt x="371" y="150"/>
                    <a:pt x="348" y="161"/>
                  </a:cubicBezTo>
                  <a:cubicBezTo>
                    <a:pt x="257" y="203"/>
                    <a:pt x="166" y="245"/>
                    <a:pt x="75" y="288"/>
                  </a:cubicBezTo>
                  <a:cubicBezTo>
                    <a:pt x="58" y="296"/>
                    <a:pt x="43" y="291"/>
                    <a:pt x="30" y="279"/>
                  </a:cubicBezTo>
                  <a:cubicBezTo>
                    <a:pt x="10" y="261"/>
                    <a:pt x="0" y="240"/>
                    <a:pt x="5" y="213"/>
                  </a:cubicBezTo>
                  <a:cubicBezTo>
                    <a:pt x="7" y="204"/>
                    <a:pt x="11" y="198"/>
                    <a:pt x="19" y="193"/>
                  </a:cubicBezTo>
                  <a:cubicBezTo>
                    <a:pt x="99" y="137"/>
                    <a:pt x="179" y="80"/>
                    <a:pt x="259" y="24"/>
                  </a:cubicBezTo>
                  <a:cubicBezTo>
                    <a:pt x="293" y="0"/>
                    <a:pt x="319" y="3"/>
                    <a:pt x="348" y="33"/>
                  </a:cubicBezTo>
                  <a:cubicBezTo>
                    <a:pt x="368" y="54"/>
                    <a:pt x="379" y="80"/>
                    <a:pt x="381" y="108"/>
                  </a:cubicBezTo>
                  <a:close/>
                </a:path>
              </a:pathLst>
            </a:custGeom>
            <a:solidFill>
              <a:srgbClr val="FEB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6D0CD122-3DAF-0708-878A-3A9F1B622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" y="2316"/>
              <a:ext cx="905" cy="686"/>
            </a:xfrm>
            <a:custGeom>
              <a:avLst/>
              <a:gdLst>
                <a:gd name="T0" fmla="*/ 320 w 381"/>
                <a:gd name="T1" fmla="*/ 0 h 289"/>
                <a:gd name="T2" fmla="*/ 363 w 381"/>
                <a:gd name="T3" fmla="*/ 24 h 289"/>
                <a:gd name="T4" fmla="*/ 378 w 381"/>
                <a:gd name="T5" fmla="*/ 58 h 289"/>
                <a:gd name="T6" fmla="*/ 357 w 381"/>
                <a:gd name="T7" fmla="*/ 104 h 289"/>
                <a:gd name="T8" fmla="*/ 160 w 381"/>
                <a:gd name="T9" fmla="*/ 242 h 289"/>
                <a:gd name="T10" fmla="*/ 116 w 381"/>
                <a:gd name="T11" fmla="*/ 273 h 289"/>
                <a:gd name="T12" fmla="*/ 48 w 381"/>
                <a:gd name="T13" fmla="*/ 271 h 289"/>
                <a:gd name="T14" fmla="*/ 2 w 381"/>
                <a:gd name="T15" fmla="*/ 191 h 289"/>
                <a:gd name="T16" fmla="*/ 35 w 381"/>
                <a:gd name="T17" fmla="*/ 130 h 289"/>
                <a:gd name="T18" fmla="*/ 308 w 381"/>
                <a:gd name="T19" fmla="*/ 3 h 289"/>
                <a:gd name="T20" fmla="*/ 320 w 381"/>
                <a:gd name="T21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1" h="289">
                  <a:moveTo>
                    <a:pt x="320" y="0"/>
                  </a:moveTo>
                  <a:cubicBezTo>
                    <a:pt x="340" y="0"/>
                    <a:pt x="353" y="11"/>
                    <a:pt x="363" y="24"/>
                  </a:cubicBezTo>
                  <a:cubicBezTo>
                    <a:pt x="371" y="34"/>
                    <a:pt x="376" y="46"/>
                    <a:pt x="378" y="58"/>
                  </a:cubicBezTo>
                  <a:cubicBezTo>
                    <a:pt x="381" y="78"/>
                    <a:pt x="374" y="92"/>
                    <a:pt x="357" y="104"/>
                  </a:cubicBezTo>
                  <a:cubicBezTo>
                    <a:pt x="291" y="149"/>
                    <a:pt x="226" y="196"/>
                    <a:pt x="160" y="242"/>
                  </a:cubicBezTo>
                  <a:cubicBezTo>
                    <a:pt x="145" y="252"/>
                    <a:pt x="131" y="263"/>
                    <a:pt x="116" y="273"/>
                  </a:cubicBezTo>
                  <a:cubicBezTo>
                    <a:pt x="93" y="289"/>
                    <a:pt x="71" y="288"/>
                    <a:pt x="48" y="271"/>
                  </a:cubicBezTo>
                  <a:cubicBezTo>
                    <a:pt x="21" y="250"/>
                    <a:pt x="5" y="224"/>
                    <a:pt x="2" y="191"/>
                  </a:cubicBezTo>
                  <a:cubicBezTo>
                    <a:pt x="0" y="166"/>
                    <a:pt x="9" y="142"/>
                    <a:pt x="35" y="130"/>
                  </a:cubicBezTo>
                  <a:cubicBezTo>
                    <a:pt x="126" y="89"/>
                    <a:pt x="217" y="46"/>
                    <a:pt x="308" y="3"/>
                  </a:cubicBezTo>
                  <a:cubicBezTo>
                    <a:pt x="312" y="1"/>
                    <a:pt x="317" y="0"/>
                    <a:pt x="320" y="0"/>
                  </a:cubicBezTo>
                  <a:close/>
                </a:path>
              </a:pathLst>
            </a:custGeom>
            <a:solidFill>
              <a:srgbClr val="FEB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11BF5B98-7AB7-73B3-3950-FFAF4A3E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" y="1323"/>
              <a:ext cx="904" cy="679"/>
            </a:xfrm>
            <a:custGeom>
              <a:avLst/>
              <a:gdLst>
                <a:gd name="T0" fmla="*/ 83 w 380"/>
                <a:gd name="T1" fmla="*/ 0 h 286"/>
                <a:gd name="T2" fmla="*/ 109 w 380"/>
                <a:gd name="T3" fmla="*/ 8 h 286"/>
                <a:gd name="T4" fmla="*/ 297 w 380"/>
                <a:gd name="T5" fmla="*/ 141 h 286"/>
                <a:gd name="T6" fmla="*/ 355 w 380"/>
                <a:gd name="T7" fmla="*/ 181 h 286"/>
                <a:gd name="T8" fmla="*/ 375 w 380"/>
                <a:gd name="T9" fmla="*/ 229 h 286"/>
                <a:gd name="T10" fmla="*/ 329 w 380"/>
                <a:gd name="T11" fmla="*/ 283 h 286"/>
                <a:gd name="T12" fmla="*/ 306 w 380"/>
                <a:gd name="T13" fmla="*/ 281 h 286"/>
                <a:gd name="T14" fmla="*/ 33 w 380"/>
                <a:gd name="T15" fmla="*/ 154 h 286"/>
                <a:gd name="T16" fmla="*/ 0 w 380"/>
                <a:gd name="T17" fmla="*/ 101 h 286"/>
                <a:gd name="T18" fmla="*/ 64 w 380"/>
                <a:gd name="T19" fmla="*/ 4 h 286"/>
                <a:gd name="T20" fmla="*/ 83 w 380"/>
                <a:gd name="T2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" h="286">
                  <a:moveTo>
                    <a:pt x="83" y="0"/>
                  </a:moveTo>
                  <a:cubicBezTo>
                    <a:pt x="93" y="1"/>
                    <a:pt x="101" y="3"/>
                    <a:pt x="109" y="8"/>
                  </a:cubicBezTo>
                  <a:cubicBezTo>
                    <a:pt x="171" y="52"/>
                    <a:pt x="234" y="97"/>
                    <a:pt x="297" y="141"/>
                  </a:cubicBezTo>
                  <a:cubicBezTo>
                    <a:pt x="316" y="154"/>
                    <a:pt x="335" y="168"/>
                    <a:pt x="355" y="181"/>
                  </a:cubicBezTo>
                  <a:cubicBezTo>
                    <a:pt x="373" y="193"/>
                    <a:pt x="380" y="209"/>
                    <a:pt x="375" y="229"/>
                  </a:cubicBezTo>
                  <a:cubicBezTo>
                    <a:pt x="369" y="255"/>
                    <a:pt x="356" y="275"/>
                    <a:pt x="329" y="283"/>
                  </a:cubicBezTo>
                  <a:cubicBezTo>
                    <a:pt x="321" y="286"/>
                    <a:pt x="313" y="285"/>
                    <a:pt x="306" y="281"/>
                  </a:cubicBezTo>
                  <a:cubicBezTo>
                    <a:pt x="215" y="239"/>
                    <a:pt x="124" y="196"/>
                    <a:pt x="33" y="154"/>
                  </a:cubicBezTo>
                  <a:cubicBezTo>
                    <a:pt x="9" y="143"/>
                    <a:pt x="0" y="125"/>
                    <a:pt x="0" y="101"/>
                  </a:cubicBezTo>
                  <a:cubicBezTo>
                    <a:pt x="0" y="61"/>
                    <a:pt x="28" y="18"/>
                    <a:pt x="64" y="4"/>
                  </a:cubicBezTo>
                  <a:cubicBezTo>
                    <a:pt x="70" y="2"/>
                    <a:pt x="77" y="1"/>
                    <a:pt x="83" y="0"/>
                  </a:cubicBezTo>
                  <a:close/>
                </a:path>
              </a:pathLst>
            </a:custGeom>
            <a:solidFill>
              <a:srgbClr val="FEB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8C2E79B8-5720-62B2-ACB3-FD06BF4CE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712"/>
              <a:ext cx="395" cy="986"/>
            </a:xfrm>
            <a:custGeom>
              <a:avLst/>
              <a:gdLst>
                <a:gd name="T0" fmla="*/ 11 w 166"/>
                <a:gd name="T1" fmla="*/ 32 h 415"/>
                <a:gd name="T2" fmla="*/ 108 w 166"/>
                <a:gd name="T3" fmla="*/ 6 h 415"/>
                <a:gd name="T4" fmla="*/ 124 w 166"/>
                <a:gd name="T5" fmla="*/ 11 h 415"/>
                <a:gd name="T6" fmla="*/ 165 w 166"/>
                <a:gd name="T7" fmla="*/ 53 h 415"/>
                <a:gd name="T8" fmla="*/ 164 w 166"/>
                <a:gd name="T9" fmla="*/ 73 h 415"/>
                <a:gd name="T10" fmla="*/ 148 w 166"/>
                <a:gd name="T11" fmla="*/ 254 h 415"/>
                <a:gd name="T12" fmla="*/ 138 w 166"/>
                <a:gd name="T13" fmla="*/ 375 h 415"/>
                <a:gd name="T14" fmla="*/ 122 w 166"/>
                <a:gd name="T15" fmla="*/ 400 h 415"/>
                <a:gd name="T16" fmla="*/ 45 w 166"/>
                <a:gd name="T17" fmla="*/ 400 h 415"/>
                <a:gd name="T18" fmla="*/ 29 w 166"/>
                <a:gd name="T19" fmla="*/ 375 h 415"/>
                <a:gd name="T20" fmla="*/ 17 w 166"/>
                <a:gd name="T21" fmla="*/ 246 h 415"/>
                <a:gd name="T22" fmla="*/ 11 w 166"/>
                <a:gd name="T23" fmla="*/ 180 h 415"/>
                <a:gd name="T24" fmla="*/ 1 w 166"/>
                <a:gd name="T25" fmla="*/ 63 h 415"/>
                <a:gd name="T26" fmla="*/ 11 w 166"/>
                <a:gd name="T27" fmla="*/ 32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415">
                  <a:moveTo>
                    <a:pt x="11" y="32"/>
                  </a:moveTo>
                  <a:cubicBezTo>
                    <a:pt x="38" y="4"/>
                    <a:pt x="72" y="0"/>
                    <a:pt x="108" y="6"/>
                  </a:cubicBezTo>
                  <a:cubicBezTo>
                    <a:pt x="114" y="7"/>
                    <a:pt x="119" y="10"/>
                    <a:pt x="124" y="11"/>
                  </a:cubicBezTo>
                  <a:cubicBezTo>
                    <a:pt x="143" y="20"/>
                    <a:pt x="159" y="32"/>
                    <a:pt x="165" y="53"/>
                  </a:cubicBezTo>
                  <a:cubicBezTo>
                    <a:pt x="166" y="60"/>
                    <a:pt x="165" y="67"/>
                    <a:pt x="164" y="73"/>
                  </a:cubicBezTo>
                  <a:cubicBezTo>
                    <a:pt x="159" y="133"/>
                    <a:pt x="154" y="194"/>
                    <a:pt x="148" y="254"/>
                  </a:cubicBezTo>
                  <a:cubicBezTo>
                    <a:pt x="145" y="294"/>
                    <a:pt x="141" y="335"/>
                    <a:pt x="138" y="375"/>
                  </a:cubicBezTo>
                  <a:cubicBezTo>
                    <a:pt x="137" y="386"/>
                    <a:pt x="131" y="394"/>
                    <a:pt x="122" y="400"/>
                  </a:cubicBezTo>
                  <a:cubicBezTo>
                    <a:pt x="96" y="414"/>
                    <a:pt x="71" y="415"/>
                    <a:pt x="45" y="400"/>
                  </a:cubicBezTo>
                  <a:cubicBezTo>
                    <a:pt x="36" y="395"/>
                    <a:pt x="30" y="386"/>
                    <a:pt x="29" y="375"/>
                  </a:cubicBezTo>
                  <a:cubicBezTo>
                    <a:pt x="24" y="332"/>
                    <a:pt x="21" y="289"/>
                    <a:pt x="17" y="246"/>
                  </a:cubicBezTo>
                  <a:cubicBezTo>
                    <a:pt x="15" y="224"/>
                    <a:pt x="13" y="202"/>
                    <a:pt x="11" y="180"/>
                  </a:cubicBezTo>
                  <a:cubicBezTo>
                    <a:pt x="8" y="141"/>
                    <a:pt x="4" y="102"/>
                    <a:pt x="1" y="63"/>
                  </a:cubicBezTo>
                  <a:cubicBezTo>
                    <a:pt x="0" y="51"/>
                    <a:pt x="4" y="41"/>
                    <a:pt x="11" y="32"/>
                  </a:cubicBezTo>
                  <a:close/>
                </a:path>
              </a:pathLst>
            </a:custGeom>
            <a:solidFill>
              <a:srgbClr val="FEB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34F3FE68-64A0-8629-8A88-18508DBBE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" y="2905"/>
              <a:ext cx="152" cy="147"/>
            </a:xfrm>
            <a:custGeom>
              <a:avLst/>
              <a:gdLst>
                <a:gd name="T0" fmla="*/ 33 w 64"/>
                <a:gd name="T1" fmla="*/ 62 h 62"/>
                <a:gd name="T2" fmla="*/ 0 w 64"/>
                <a:gd name="T3" fmla="*/ 31 h 62"/>
                <a:gd name="T4" fmla="*/ 32 w 64"/>
                <a:gd name="T5" fmla="*/ 0 h 62"/>
                <a:gd name="T6" fmla="*/ 64 w 64"/>
                <a:gd name="T7" fmla="*/ 31 h 62"/>
                <a:gd name="T8" fmla="*/ 33 w 64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2">
                  <a:moveTo>
                    <a:pt x="33" y="62"/>
                  </a:moveTo>
                  <a:cubicBezTo>
                    <a:pt x="15" y="62"/>
                    <a:pt x="0" y="48"/>
                    <a:pt x="0" y="31"/>
                  </a:cubicBezTo>
                  <a:cubicBezTo>
                    <a:pt x="0" y="13"/>
                    <a:pt x="14" y="0"/>
                    <a:pt x="32" y="0"/>
                  </a:cubicBezTo>
                  <a:cubicBezTo>
                    <a:pt x="50" y="0"/>
                    <a:pt x="64" y="13"/>
                    <a:pt x="64" y="31"/>
                  </a:cubicBezTo>
                  <a:cubicBezTo>
                    <a:pt x="64" y="47"/>
                    <a:pt x="50" y="61"/>
                    <a:pt x="33" y="62"/>
                  </a:cubicBezTo>
                  <a:close/>
                </a:path>
              </a:pathLst>
            </a:custGeom>
            <a:solidFill>
              <a:srgbClr val="FCC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A92FE899-E4E1-0A43-7AF1-6B6BC9606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8" y="2921"/>
              <a:ext cx="110" cy="112"/>
            </a:xfrm>
            <a:custGeom>
              <a:avLst/>
              <a:gdLst>
                <a:gd name="T0" fmla="*/ 46 w 46"/>
                <a:gd name="T1" fmla="*/ 24 h 47"/>
                <a:gd name="T2" fmla="*/ 22 w 46"/>
                <a:gd name="T3" fmla="*/ 47 h 47"/>
                <a:gd name="T4" fmla="*/ 0 w 46"/>
                <a:gd name="T5" fmla="*/ 24 h 47"/>
                <a:gd name="T6" fmla="*/ 23 w 46"/>
                <a:gd name="T7" fmla="*/ 0 h 47"/>
                <a:gd name="T8" fmla="*/ 46 w 46"/>
                <a:gd name="T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7">
                  <a:moveTo>
                    <a:pt x="46" y="24"/>
                  </a:moveTo>
                  <a:cubicBezTo>
                    <a:pt x="45" y="37"/>
                    <a:pt x="35" y="47"/>
                    <a:pt x="22" y="47"/>
                  </a:cubicBezTo>
                  <a:cubicBezTo>
                    <a:pt x="10" y="47"/>
                    <a:pt x="0" y="36"/>
                    <a:pt x="0" y="24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A21F6600-85D8-CF97-22EF-BEBDE70F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4" y="2936"/>
              <a:ext cx="65" cy="76"/>
            </a:xfrm>
            <a:custGeom>
              <a:avLst/>
              <a:gdLst>
                <a:gd name="T0" fmla="*/ 6 w 27"/>
                <a:gd name="T1" fmla="*/ 2 h 32"/>
                <a:gd name="T2" fmla="*/ 20 w 27"/>
                <a:gd name="T3" fmla="*/ 3 h 32"/>
                <a:gd name="T4" fmla="*/ 25 w 27"/>
                <a:gd name="T5" fmla="*/ 12 h 32"/>
                <a:gd name="T6" fmla="*/ 24 w 27"/>
                <a:gd name="T7" fmla="*/ 26 h 32"/>
                <a:gd name="T8" fmla="*/ 22 w 27"/>
                <a:gd name="T9" fmla="*/ 31 h 32"/>
                <a:gd name="T10" fmla="*/ 17 w 27"/>
                <a:gd name="T11" fmla="*/ 29 h 32"/>
                <a:gd name="T12" fmla="*/ 10 w 27"/>
                <a:gd name="T13" fmla="*/ 22 h 32"/>
                <a:gd name="T14" fmla="*/ 6 w 27"/>
                <a:gd name="T15" fmla="*/ 30 h 32"/>
                <a:gd name="T16" fmla="*/ 2 w 27"/>
                <a:gd name="T17" fmla="*/ 31 h 32"/>
                <a:gd name="T18" fmla="*/ 1 w 27"/>
                <a:gd name="T19" fmla="*/ 8 h 32"/>
                <a:gd name="T20" fmla="*/ 6 w 27"/>
                <a:gd name="T21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2">
                  <a:moveTo>
                    <a:pt x="6" y="2"/>
                  </a:moveTo>
                  <a:cubicBezTo>
                    <a:pt x="11" y="0"/>
                    <a:pt x="16" y="1"/>
                    <a:pt x="20" y="3"/>
                  </a:cubicBezTo>
                  <a:cubicBezTo>
                    <a:pt x="24" y="5"/>
                    <a:pt x="27" y="8"/>
                    <a:pt x="25" y="12"/>
                  </a:cubicBezTo>
                  <a:cubicBezTo>
                    <a:pt x="22" y="17"/>
                    <a:pt x="23" y="22"/>
                    <a:pt x="24" y="26"/>
                  </a:cubicBezTo>
                  <a:cubicBezTo>
                    <a:pt x="24" y="28"/>
                    <a:pt x="24" y="30"/>
                    <a:pt x="22" y="31"/>
                  </a:cubicBezTo>
                  <a:cubicBezTo>
                    <a:pt x="20" y="32"/>
                    <a:pt x="18" y="32"/>
                    <a:pt x="17" y="29"/>
                  </a:cubicBezTo>
                  <a:cubicBezTo>
                    <a:pt x="16" y="25"/>
                    <a:pt x="14" y="22"/>
                    <a:pt x="10" y="22"/>
                  </a:cubicBezTo>
                  <a:cubicBezTo>
                    <a:pt x="4" y="22"/>
                    <a:pt x="8" y="28"/>
                    <a:pt x="6" y="30"/>
                  </a:cubicBezTo>
                  <a:cubicBezTo>
                    <a:pt x="5" y="31"/>
                    <a:pt x="3" y="31"/>
                    <a:pt x="2" y="31"/>
                  </a:cubicBezTo>
                  <a:cubicBezTo>
                    <a:pt x="0" y="24"/>
                    <a:pt x="2" y="16"/>
                    <a:pt x="1" y="8"/>
                  </a:cubicBezTo>
                  <a:cubicBezTo>
                    <a:pt x="1" y="4"/>
                    <a:pt x="4" y="4"/>
                    <a:pt x="6" y="2"/>
                  </a:cubicBezTo>
                  <a:close/>
                </a:path>
              </a:pathLst>
            </a:custGeom>
            <a:solidFill>
              <a:srgbClr val="FDC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EF898251-9871-3213-C3FB-C6E3201C7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" y="2940"/>
              <a:ext cx="19" cy="69"/>
            </a:xfrm>
            <a:custGeom>
              <a:avLst/>
              <a:gdLst>
                <a:gd name="T0" fmla="*/ 8 w 8"/>
                <a:gd name="T1" fmla="*/ 0 h 29"/>
                <a:gd name="T2" fmla="*/ 4 w 8"/>
                <a:gd name="T3" fmla="*/ 18 h 29"/>
                <a:gd name="T4" fmla="*/ 4 w 8"/>
                <a:gd name="T5" fmla="*/ 29 h 29"/>
                <a:gd name="T6" fmla="*/ 3 w 8"/>
                <a:gd name="T7" fmla="*/ 3 h 29"/>
                <a:gd name="T8" fmla="*/ 8 w 8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9">
                  <a:moveTo>
                    <a:pt x="8" y="0"/>
                  </a:moveTo>
                  <a:cubicBezTo>
                    <a:pt x="2" y="5"/>
                    <a:pt x="5" y="12"/>
                    <a:pt x="4" y="18"/>
                  </a:cubicBezTo>
                  <a:cubicBezTo>
                    <a:pt x="4" y="22"/>
                    <a:pt x="4" y="25"/>
                    <a:pt x="4" y="29"/>
                  </a:cubicBezTo>
                  <a:cubicBezTo>
                    <a:pt x="0" y="21"/>
                    <a:pt x="2" y="12"/>
                    <a:pt x="3" y="3"/>
                  </a:cubicBezTo>
                  <a:cubicBezTo>
                    <a:pt x="3" y="1"/>
                    <a:pt x="6" y="0"/>
                    <a:pt x="8" y="0"/>
                  </a:cubicBezTo>
                  <a:close/>
                </a:path>
              </a:pathLst>
            </a:custGeom>
            <a:solidFill>
              <a:srgbClr val="FCC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8E67A959-8A48-7DDE-36B3-D4E297A8C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1" y="2955"/>
              <a:ext cx="24" cy="19"/>
            </a:xfrm>
            <a:custGeom>
              <a:avLst/>
              <a:gdLst>
                <a:gd name="T0" fmla="*/ 10 w 10"/>
                <a:gd name="T1" fmla="*/ 3 h 8"/>
                <a:gd name="T2" fmla="*/ 6 w 10"/>
                <a:gd name="T3" fmla="*/ 8 h 8"/>
                <a:gd name="T4" fmla="*/ 0 w 10"/>
                <a:gd name="T5" fmla="*/ 4 h 8"/>
                <a:gd name="T6" fmla="*/ 4 w 10"/>
                <a:gd name="T7" fmla="*/ 0 h 8"/>
                <a:gd name="T8" fmla="*/ 10 w 10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10" y="3"/>
                  </a:moveTo>
                  <a:cubicBezTo>
                    <a:pt x="10" y="6"/>
                    <a:pt x="8" y="8"/>
                    <a:pt x="6" y="8"/>
                  </a:cubicBezTo>
                  <a:cubicBezTo>
                    <a:pt x="3" y="8"/>
                    <a:pt x="0" y="8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1"/>
                    <a:pt x="10" y="3"/>
                  </a:cubicBezTo>
                  <a:close/>
                </a:path>
              </a:pathLst>
            </a:custGeom>
            <a:solidFill>
              <a:srgbClr val="FEEA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sp>
        <p:nvSpPr>
          <p:cNvPr id="60" name="Flecha: cheurón 59">
            <a:extLst>
              <a:ext uri="{FF2B5EF4-FFF2-40B4-BE49-F238E27FC236}">
                <a16:creationId xmlns:a16="http://schemas.microsoft.com/office/drawing/2014/main" id="{3F0E11AD-25C5-6BA1-A2A1-2E0D28297657}"/>
              </a:ext>
            </a:extLst>
          </p:cNvPr>
          <p:cNvSpPr/>
          <p:nvPr/>
        </p:nvSpPr>
        <p:spPr>
          <a:xfrm>
            <a:off x="440719" y="438150"/>
            <a:ext cx="473681" cy="648591"/>
          </a:xfrm>
          <a:prstGeom prst="chevron">
            <a:avLst/>
          </a:prstGeom>
          <a:solidFill>
            <a:srgbClr val="FFC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61" name="Flecha: cheurón 60">
            <a:extLst>
              <a:ext uri="{FF2B5EF4-FFF2-40B4-BE49-F238E27FC236}">
                <a16:creationId xmlns:a16="http://schemas.microsoft.com/office/drawing/2014/main" id="{FDDECBF2-9B3B-4772-36B0-A66F380999F9}"/>
              </a:ext>
            </a:extLst>
          </p:cNvPr>
          <p:cNvSpPr/>
          <p:nvPr/>
        </p:nvSpPr>
        <p:spPr>
          <a:xfrm>
            <a:off x="838199" y="437145"/>
            <a:ext cx="473681" cy="648591"/>
          </a:xfrm>
          <a:prstGeom prst="chevron">
            <a:avLst/>
          </a:prstGeom>
          <a:solidFill>
            <a:srgbClr val="FFC221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B6C8BD-8396-07C5-F556-86322AC2A041}"/>
              </a:ext>
            </a:extLst>
          </p:cNvPr>
          <p:cNvSpPr txBox="1"/>
          <p:nvPr/>
        </p:nvSpPr>
        <p:spPr>
          <a:xfrm>
            <a:off x="321831" y="1633115"/>
            <a:ext cx="3795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and Sales Forecasting of Walmart's Retail Data using PySpark and Machine Learning</a:t>
            </a:r>
            <a:endParaRPr lang="en-I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0D1221D2-548D-F24A-63BD-32D26576196D}"/>
              </a:ext>
            </a:extLst>
          </p:cNvPr>
          <p:cNvSpPr/>
          <p:nvPr/>
        </p:nvSpPr>
        <p:spPr>
          <a:xfrm>
            <a:off x="3122" y="-4301"/>
            <a:ext cx="1009603" cy="1085850"/>
          </a:xfrm>
          <a:custGeom>
            <a:avLst/>
            <a:gdLst/>
            <a:ahLst/>
            <a:cxnLst/>
            <a:rect l="l" t="t" r="r" b="b"/>
            <a:pathLst>
              <a:path w="1726695" h="1993389">
                <a:moveTo>
                  <a:pt x="0" y="0"/>
                </a:moveTo>
                <a:lnTo>
                  <a:pt x="1726696" y="0"/>
                </a:lnTo>
                <a:lnTo>
                  <a:pt x="1726696" y="1993389"/>
                </a:lnTo>
                <a:lnTo>
                  <a:pt x="0" y="1993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7" name="Google Shape;123;p22">
            <a:extLst>
              <a:ext uri="{FF2B5EF4-FFF2-40B4-BE49-F238E27FC236}">
                <a16:creationId xmlns:a16="http://schemas.microsoft.com/office/drawing/2014/main" id="{2461931B-0F94-09D0-1047-AD6123D474E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29967" y="3"/>
            <a:ext cx="1371865" cy="589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697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80439F-4564-7BF8-40A5-E5AC5EBAF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929"/>
            <a:ext cx="1220183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E94776-B64B-9563-A775-03BCB8DFEE27}"/>
              </a:ext>
            </a:extLst>
          </p:cNvPr>
          <p:cNvSpPr txBox="1"/>
          <p:nvPr/>
        </p:nvSpPr>
        <p:spPr>
          <a:xfrm>
            <a:off x="1150374" y="531556"/>
            <a:ext cx="1050085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 Handling </a:t>
            </a:r>
            <a:r>
              <a:rPr lang="en-IN" sz="2800" dirty="0">
                <a:solidFill>
                  <a:schemeClr val="bg1"/>
                </a:solidFill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 were replaced by respective upper and lower bound.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Parameter Tuning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Conducted extensive parameter tuning, including selecting the optimal p (autoregressive order), d (differencing order), and q (moving average order) parameters, to improve the model's accuracy in predicting future sales.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Regressor adjustment Based on cross-validation results </a:t>
            </a: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Prophet models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1894F-F163-FC98-401A-3210A0E639D8}"/>
              </a:ext>
            </a:extLst>
          </p:cNvPr>
          <p:cNvSpPr txBox="1"/>
          <p:nvPr/>
        </p:nvSpPr>
        <p:spPr>
          <a:xfrm>
            <a:off x="1150374" y="4171650"/>
            <a:ext cx="102255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83516C-DCFC-6399-1239-77E31EBE3A6E}"/>
              </a:ext>
            </a:extLst>
          </p:cNvPr>
          <p:cNvSpPr txBox="1"/>
          <p:nvPr/>
        </p:nvSpPr>
        <p:spPr>
          <a:xfrm>
            <a:off x="1612490" y="4894851"/>
            <a:ext cx="61746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 Error (RMSE).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Percentage Error (MAPE)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Median Absolute Percentage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Error (MDAPE)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Coverage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0102F-A000-A7AD-A99B-2A94B0FAF2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823"/>
          <a:stretch/>
        </p:blipFill>
        <p:spPr>
          <a:xfrm>
            <a:off x="0" y="0"/>
            <a:ext cx="12201832" cy="64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180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002149-7AEB-52A6-9533-01B8DC517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0C2DAE-D8E2-1C68-6B99-40A3FBE0FF1D}"/>
              </a:ext>
            </a:extLst>
          </p:cNvPr>
          <p:cNvSpPr txBox="1"/>
          <p:nvPr/>
        </p:nvSpPr>
        <p:spPr>
          <a:xfrm>
            <a:off x="1297858" y="481781"/>
            <a:ext cx="981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77EBC-41A0-8D20-88C9-8CB497BD7CFC}"/>
              </a:ext>
            </a:extLst>
          </p:cNvPr>
          <p:cNvSpPr txBox="1"/>
          <p:nvPr/>
        </p:nvSpPr>
        <p:spPr>
          <a:xfrm>
            <a:off x="3342968" y="20116"/>
            <a:ext cx="57223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Insights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0B1F0B-5AE3-004A-D70F-035F64FD5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68" y="1718811"/>
            <a:ext cx="5647458" cy="48884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374AA6-7ED4-4E73-3FF8-90259F195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75" y="1718811"/>
            <a:ext cx="5647458" cy="488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CE7739-F293-FE7B-2252-0F576B6C1F2E}"/>
              </a:ext>
            </a:extLst>
          </p:cNvPr>
          <p:cNvSpPr txBox="1"/>
          <p:nvPr/>
        </p:nvSpPr>
        <p:spPr>
          <a:xfrm>
            <a:off x="1133755" y="1022555"/>
            <a:ext cx="3805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Arima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19605F-4D93-E7A9-F65F-1B3F26C9DC1B}"/>
              </a:ext>
            </a:extLst>
          </p:cNvPr>
          <p:cNvSpPr txBox="1"/>
          <p:nvPr/>
        </p:nvSpPr>
        <p:spPr>
          <a:xfrm>
            <a:off x="7253161" y="1022555"/>
            <a:ext cx="3805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Sarima Model</a:t>
            </a:r>
          </a:p>
        </p:txBody>
      </p:sp>
    </p:spTree>
    <p:extLst>
      <p:ext uri="{BB962C8B-B14F-4D97-AF65-F5344CB8AC3E}">
        <p14:creationId xmlns:p14="http://schemas.microsoft.com/office/powerpoint/2010/main" val="1727553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DA8227-498C-018C-C607-83B4C24F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6A5501-4AE3-44CE-0EEC-9134FDFEA4C2}"/>
              </a:ext>
            </a:extLst>
          </p:cNvPr>
          <p:cNvSpPr txBox="1"/>
          <p:nvPr/>
        </p:nvSpPr>
        <p:spPr>
          <a:xfrm>
            <a:off x="2261419" y="206476"/>
            <a:ext cx="7669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Prophet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D164E-A042-2F7D-B649-B7FCBD531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6" y="845574"/>
            <a:ext cx="10638502" cy="58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916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2D572-3507-5549-F62B-DB48D573C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1D5D4D-FCEB-87B9-5D65-88DCA8F935F8}"/>
              </a:ext>
            </a:extLst>
          </p:cNvPr>
          <p:cNvSpPr txBox="1"/>
          <p:nvPr/>
        </p:nvSpPr>
        <p:spPr>
          <a:xfrm>
            <a:off x="1032387" y="3224980"/>
            <a:ext cx="5142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Successful analysis and forecasting of sales data.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Potential for business application in real-world retail scenarios.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04960"/>
      </p:ext>
    </p:extLst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4BAA21-D92E-FCCB-E7DE-EA0311B5B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r="1689"/>
          <a:stretch/>
        </p:blipFill>
        <p:spPr>
          <a:xfrm>
            <a:off x="2644878" y="948829"/>
            <a:ext cx="7384026" cy="41344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3D1BCE-53AE-A78A-01C2-3FBE8D54E88E}"/>
              </a:ext>
            </a:extLst>
          </p:cNvPr>
          <p:cNvSpPr txBox="1"/>
          <p:nvPr/>
        </p:nvSpPr>
        <p:spPr>
          <a:xfrm>
            <a:off x="4404852" y="-45598"/>
            <a:ext cx="38640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IN"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A242C-667C-9EFA-0370-8B6CA7C8EDCA}"/>
              </a:ext>
            </a:extLst>
          </p:cNvPr>
          <p:cNvSpPr txBox="1"/>
          <p:nvPr/>
        </p:nvSpPr>
        <p:spPr>
          <a:xfrm>
            <a:off x="2246672" y="5237760"/>
            <a:ext cx="4090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Deployment of the model in a real-time environment.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509727-F90F-58E7-0C6C-073E5DA28411}"/>
              </a:ext>
            </a:extLst>
          </p:cNvPr>
          <p:cNvSpPr txBox="1"/>
          <p:nvPr/>
        </p:nvSpPr>
        <p:spPr>
          <a:xfrm>
            <a:off x="7339781" y="5237759"/>
            <a:ext cx="4090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Enhancements with additional data sources.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491963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9DBCA-0DA0-79E3-35FE-D9238FE66F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3" b="7096"/>
          <a:stretch/>
        </p:blipFill>
        <p:spPr>
          <a:xfrm>
            <a:off x="3854245" y="0"/>
            <a:ext cx="8337754" cy="6858000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D62CEEBE-B5B2-EB0B-547C-379B8B5955C9}"/>
              </a:ext>
            </a:extLst>
          </p:cNvPr>
          <p:cNvSpPr/>
          <p:nvPr/>
        </p:nvSpPr>
        <p:spPr>
          <a:xfrm rot="-10800000">
            <a:off x="3902040" y="2837340"/>
            <a:ext cx="0" cy="360000"/>
          </a:xfrm>
          <a:prstGeom prst="rtTriangle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61CCDC9-26C6-4853-5751-ADF7CF732C26}"/>
                  </a:ext>
                </a:extLst>
              </p14:cNvPr>
              <p14:cNvContentPartPr/>
              <p14:nvPr/>
            </p14:nvContentPartPr>
            <p14:xfrm>
              <a:off x="1956217" y="3604188"/>
              <a:ext cx="745560" cy="358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61CCDC9-26C6-4853-5751-ADF7CF732C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3217" y="3541548"/>
                <a:ext cx="87120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9CBAB57-1304-6C20-38F8-F5CBE551D7A2}"/>
                  </a:ext>
                </a:extLst>
              </p14:cNvPr>
              <p14:cNvContentPartPr/>
              <p14:nvPr/>
            </p14:nvContentPartPr>
            <p14:xfrm>
              <a:off x="3520777" y="2667108"/>
              <a:ext cx="776160" cy="3819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9CBAB57-1304-6C20-38F8-F5CBE551D7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58137" y="2604468"/>
                <a:ext cx="901800" cy="39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EA1B74-6F69-54B9-6C8E-F95D1137FAF7}"/>
                  </a:ext>
                </a:extLst>
              </p14:cNvPr>
              <p14:cNvContentPartPr/>
              <p14:nvPr/>
            </p14:nvContentPartPr>
            <p14:xfrm>
              <a:off x="3592057" y="5514708"/>
              <a:ext cx="729000" cy="169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EA1B74-6F69-54B9-6C8E-F95D1137FAF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29417" y="5452068"/>
                <a:ext cx="854640" cy="2948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8FD56E2-7598-BEDB-A5DF-47F2871F75C2}"/>
              </a:ext>
            </a:extLst>
          </p:cNvPr>
          <p:cNvSpPr txBox="1"/>
          <p:nvPr/>
        </p:nvSpPr>
        <p:spPr>
          <a:xfrm>
            <a:off x="619433" y="1843950"/>
            <a:ext cx="39572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0" b="1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4659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D134F0-5E62-0355-6498-AB663D01A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B615732B-C21B-143E-801C-7427779199FD}"/>
              </a:ext>
            </a:extLst>
          </p:cNvPr>
          <p:cNvSpPr txBox="1"/>
          <p:nvPr/>
        </p:nvSpPr>
        <p:spPr>
          <a:xfrm>
            <a:off x="1174359" y="2480295"/>
            <a:ext cx="24012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39</a:t>
            </a:r>
          </a:p>
        </p:txBody>
      </p:sp>
      <p:sp>
        <p:nvSpPr>
          <p:cNvPr id="58" name="TextBox 43">
            <a:extLst>
              <a:ext uri="{FF2B5EF4-FFF2-40B4-BE49-F238E27FC236}">
                <a16:creationId xmlns:a16="http://schemas.microsoft.com/office/drawing/2014/main" id="{733F1E07-0815-316C-DEA8-BA8C23A7588C}"/>
              </a:ext>
            </a:extLst>
          </p:cNvPr>
          <p:cNvSpPr txBox="1"/>
          <p:nvPr/>
        </p:nvSpPr>
        <p:spPr>
          <a:xfrm>
            <a:off x="1264491" y="3546709"/>
            <a:ext cx="4187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Kiran Thorat (240343025022)</a:t>
            </a:r>
          </a:p>
          <a:p>
            <a:pPr algn="just"/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 Singh (240343025025)</a:t>
            </a:r>
          </a:p>
          <a:p>
            <a:pPr algn="just"/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Payal Jadhav (240343025034)</a:t>
            </a:r>
          </a:p>
          <a:p>
            <a:pPr algn="just"/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Shubham Mule (240343025056)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853E117A-A896-E63E-6E71-044A4A193CFF}"/>
              </a:ext>
            </a:extLst>
          </p:cNvPr>
          <p:cNvSpPr txBox="1"/>
          <p:nvPr/>
        </p:nvSpPr>
        <p:spPr>
          <a:xfrm>
            <a:off x="7602489" y="3929809"/>
            <a:ext cx="4187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Mrs. Trupti Joshi</a:t>
            </a:r>
          </a:p>
          <a:p>
            <a:pPr algn="just"/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Prasad Deshmukh</a:t>
            </a:r>
          </a:p>
        </p:txBody>
      </p:sp>
      <p:sp>
        <p:nvSpPr>
          <p:cNvPr id="5" name="CuadroTexto 39">
            <a:extLst>
              <a:ext uri="{FF2B5EF4-FFF2-40B4-BE49-F238E27FC236}">
                <a16:creationId xmlns:a16="http://schemas.microsoft.com/office/drawing/2014/main" id="{CEA26109-49E6-373C-9E80-3EE15FF827DE}"/>
              </a:ext>
            </a:extLst>
          </p:cNvPr>
          <p:cNvSpPr txBox="1"/>
          <p:nvPr/>
        </p:nvSpPr>
        <p:spPr>
          <a:xfrm>
            <a:off x="7634345" y="3204313"/>
            <a:ext cx="237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 By</a:t>
            </a:r>
          </a:p>
        </p:txBody>
      </p:sp>
    </p:spTree>
    <p:extLst>
      <p:ext uri="{BB962C8B-B14F-4D97-AF65-F5344CB8AC3E}">
        <p14:creationId xmlns:p14="http://schemas.microsoft.com/office/powerpoint/2010/main" val="215377277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8" grpId="0"/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78F4A92C-4F28-C351-4784-25F68F6927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6" t="1127" r="1026" b="12456"/>
          <a:stretch/>
        </p:blipFill>
        <p:spPr>
          <a:xfrm>
            <a:off x="-161357" y="0"/>
            <a:ext cx="6587381" cy="6858000"/>
          </a:xfrm>
        </p:spPr>
      </p:pic>
      <p:grpSp>
        <p:nvGrpSpPr>
          <p:cNvPr id="8" name="Group 21">
            <a:extLst>
              <a:ext uri="{FF2B5EF4-FFF2-40B4-BE49-F238E27FC236}">
                <a16:creationId xmlns:a16="http://schemas.microsoft.com/office/drawing/2014/main" id="{45B158AB-86D0-495F-480C-EFB38C27A399}"/>
              </a:ext>
            </a:extLst>
          </p:cNvPr>
          <p:cNvGrpSpPr/>
          <p:nvPr/>
        </p:nvGrpSpPr>
        <p:grpSpPr>
          <a:xfrm>
            <a:off x="5626474" y="1281930"/>
            <a:ext cx="5236152" cy="806674"/>
            <a:chOff x="5888286" y="872788"/>
            <a:chExt cx="5236152" cy="806674"/>
          </a:xfrm>
        </p:grpSpPr>
        <p:sp>
          <p:nvSpPr>
            <p:cNvPr id="13" name="TextBox 28">
              <a:extLst>
                <a:ext uri="{FF2B5EF4-FFF2-40B4-BE49-F238E27FC236}">
                  <a16:creationId xmlns:a16="http://schemas.microsoft.com/office/drawing/2014/main" id="{9A2C4BFD-0902-6F7B-BFF5-9C9340208DBE}"/>
                </a:ext>
              </a:extLst>
            </p:cNvPr>
            <p:cNvSpPr txBox="1"/>
            <p:nvPr/>
          </p:nvSpPr>
          <p:spPr>
            <a:xfrm>
              <a:off x="7075763" y="919602"/>
              <a:ext cx="40486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Analyze Walmart retail Data for insights and Trends</a:t>
              </a:r>
            </a:p>
          </p:txBody>
        </p: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D0F2F56D-636D-A332-F5ED-136FCE65864D}"/>
                </a:ext>
              </a:extLst>
            </p:cNvPr>
            <p:cNvGrpSpPr/>
            <p:nvPr/>
          </p:nvGrpSpPr>
          <p:grpSpPr>
            <a:xfrm>
              <a:off x="5888286" y="872788"/>
              <a:ext cx="958096" cy="806674"/>
              <a:chOff x="10821233" y="4691001"/>
              <a:chExt cx="958096" cy="806674"/>
            </a:xfrm>
          </p:grpSpPr>
          <p:sp>
            <p:nvSpPr>
              <p:cNvPr id="11" name="Rectangle: Rounded Corners 27">
                <a:extLst>
                  <a:ext uri="{FF2B5EF4-FFF2-40B4-BE49-F238E27FC236}">
                    <a16:creationId xmlns:a16="http://schemas.microsoft.com/office/drawing/2014/main" id="{31B7B815-7DFF-2E29-DB16-0E00E1E0D084}"/>
                  </a:ext>
                </a:extLst>
              </p:cNvPr>
              <p:cNvSpPr/>
              <p:nvPr/>
            </p:nvSpPr>
            <p:spPr>
              <a:xfrm rot="18900000">
                <a:off x="10896944" y="4691001"/>
                <a:ext cx="806674" cy="806674"/>
              </a:xfrm>
              <a:prstGeom prst="roundRect">
                <a:avLst/>
              </a:prstGeom>
              <a:solidFill>
                <a:srgbClr val="057E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25">
                <a:extLst>
                  <a:ext uri="{FF2B5EF4-FFF2-40B4-BE49-F238E27FC236}">
                    <a16:creationId xmlns:a16="http://schemas.microsoft.com/office/drawing/2014/main" id="{05ADDA9C-3EB0-C2D6-809A-2CC5B2F3EF0D}"/>
                  </a:ext>
                </a:extLst>
              </p:cNvPr>
              <p:cNvSpPr txBox="1"/>
              <p:nvPr/>
            </p:nvSpPr>
            <p:spPr>
              <a:xfrm>
                <a:off x="10821233" y="4771172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5" name="Group 30">
            <a:extLst>
              <a:ext uri="{FF2B5EF4-FFF2-40B4-BE49-F238E27FC236}">
                <a16:creationId xmlns:a16="http://schemas.microsoft.com/office/drawing/2014/main" id="{760818A9-B985-9AF0-BCA6-D5B1805F2D7F}"/>
              </a:ext>
            </a:extLst>
          </p:cNvPr>
          <p:cNvGrpSpPr/>
          <p:nvPr/>
        </p:nvGrpSpPr>
        <p:grpSpPr>
          <a:xfrm>
            <a:off x="6562504" y="2342116"/>
            <a:ext cx="5559994" cy="806674"/>
            <a:chOff x="5888286" y="872788"/>
            <a:chExt cx="5559994" cy="806674"/>
          </a:xfrm>
        </p:grpSpPr>
        <p:sp>
          <p:nvSpPr>
            <p:cNvPr id="20" name="TextBox 37">
              <a:extLst>
                <a:ext uri="{FF2B5EF4-FFF2-40B4-BE49-F238E27FC236}">
                  <a16:creationId xmlns:a16="http://schemas.microsoft.com/office/drawing/2014/main" id="{4A472DF7-2C0D-3F47-F9EC-019AFFE84E5F}"/>
                </a:ext>
              </a:extLst>
            </p:cNvPr>
            <p:cNvSpPr txBox="1"/>
            <p:nvPr/>
          </p:nvSpPr>
          <p:spPr>
            <a:xfrm>
              <a:off x="6938111" y="949099"/>
              <a:ext cx="45101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222222"/>
                  </a:solidFill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To build forecasting models using </a:t>
              </a:r>
              <a:r>
                <a:rPr lang="en-US" dirty="0">
                  <a:solidFill>
                    <a:srgbClr val="222222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b="0" i="0" dirty="0">
                  <a:solidFill>
                    <a:srgbClr val="222222"/>
                  </a:solidFill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achine learning techniques.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7" name="Group 32">
              <a:extLst>
                <a:ext uri="{FF2B5EF4-FFF2-40B4-BE49-F238E27FC236}">
                  <a16:creationId xmlns:a16="http://schemas.microsoft.com/office/drawing/2014/main" id="{4E14177F-A18F-226D-8D8A-184B653BC99D}"/>
                </a:ext>
              </a:extLst>
            </p:cNvPr>
            <p:cNvGrpSpPr/>
            <p:nvPr/>
          </p:nvGrpSpPr>
          <p:grpSpPr>
            <a:xfrm>
              <a:off x="5888286" y="872788"/>
              <a:ext cx="958096" cy="806674"/>
              <a:chOff x="10821233" y="4691001"/>
              <a:chExt cx="958096" cy="806674"/>
            </a:xfrm>
          </p:grpSpPr>
          <p:sp>
            <p:nvSpPr>
              <p:cNvPr id="18" name="Rectangle: Rounded Corners 36">
                <a:extLst>
                  <a:ext uri="{FF2B5EF4-FFF2-40B4-BE49-F238E27FC236}">
                    <a16:creationId xmlns:a16="http://schemas.microsoft.com/office/drawing/2014/main" id="{60A6517F-9684-4A47-385C-F68C6F00E4FD}"/>
                  </a:ext>
                </a:extLst>
              </p:cNvPr>
              <p:cNvSpPr/>
              <p:nvPr/>
            </p:nvSpPr>
            <p:spPr>
              <a:xfrm rot="18900000">
                <a:off x="10896944" y="4691001"/>
                <a:ext cx="806674" cy="806674"/>
              </a:xfrm>
              <a:prstGeom prst="roundRect">
                <a:avLst/>
              </a:prstGeom>
              <a:solidFill>
                <a:srgbClr val="0465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34">
                <a:extLst>
                  <a:ext uri="{FF2B5EF4-FFF2-40B4-BE49-F238E27FC236}">
                    <a16:creationId xmlns:a16="http://schemas.microsoft.com/office/drawing/2014/main" id="{F5A5BB7B-744E-A3C1-9DED-9FF519FA3B23}"/>
                  </a:ext>
                </a:extLst>
              </p:cNvPr>
              <p:cNvSpPr txBox="1"/>
              <p:nvPr/>
            </p:nvSpPr>
            <p:spPr>
              <a:xfrm>
                <a:off x="10821233" y="4771172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2" name="Group 39">
            <a:extLst>
              <a:ext uri="{FF2B5EF4-FFF2-40B4-BE49-F238E27FC236}">
                <a16:creationId xmlns:a16="http://schemas.microsoft.com/office/drawing/2014/main" id="{9EFD880D-CA07-8373-D709-893903804323}"/>
              </a:ext>
            </a:extLst>
          </p:cNvPr>
          <p:cNvGrpSpPr/>
          <p:nvPr/>
        </p:nvGrpSpPr>
        <p:grpSpPr>
          <a:xfrm>
            <a:off x="6346178" y="4593752"/>
            <a:ext cx="5295146" cy="806674"/>
            <a:chOff x="5888286" y="872788"/>
            <a:chExt cx="5295146" cy="806674"/>
          </a:xfrm>
        </p:grpSpPr>
        <p:sp>
          <p:nvSpPr>
            <p:cNvPr id="27" name="TextBox 46">
              <a:extLst>
                <a:ext uri="{FF2B5EF4-FFF2-40B4-BE49-F238E27FC236}">
                  <a16:creationId xmlns:a16="http://schemas.microsoft.com/office/drawing/2014/main" id="{6683A918-F114-1B18-DAC7-28C3078442E9}"/>
                </a:ext>
              </a:extLst>
            </p:cNvPr>
            <p:cNvSpPr txBox="1"/>
            <p:nvPr/>
          </p:nvSpPr>
          <p:spPr>
            <a:xfrm>
              <a:off x="7134757" y="1076919"/>
              <a:ext cx="4048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0" i="0" dirty="0">
                  <a:solidFill>
                    <a:srgbClr val="222222"/>
                  </a:solidFill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Sales data analysis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" name="Group 41">
              <a:extLst>
                <a:ext uri="{FF2B5EF4-FFF2-40B4-BE49-F238E27FC236}">
                  <a16:creationId xmlns:a16="http://schemas.microsoft.com/office/drawing/2014/main" id="{7B5C716B-E5CD-C95D-6F87-49236071103A}"/>
                </a:ext>
              </a:extLst>
            </p:cNvPr>
            <p:cNvGrpSpPr/>
            <p:nvPr/>
          </p:nvGrpSpPr>
          <p:grpSpPr>
            <a:xfrm>
              <a:off x="5888286" y="872788"/>
              <a:ext cx="958096" cy="806674"/>
              <a:chOff x="10821233" y="4691001"/>
              <a:chExt cx="958096" cy="806674"/>
            </a:xfrm>
          </p:grpSpPr>
          <p:sp>
            <p:nvSpPr>
              <p:cNvPr id="25" name="Rectangle: Rounded Corners 45">
                <a:extLst>
                  <a:ext uri="{FF2B5EF4-FFF2-40B4-BE49-F238E27FC236}">
                    <a16:creationId xmlns:a16="http://schemas.microsoft.com/office/drawing/2014/main" id="{EBB5CEBE-1A00-9CA2-3761-9FF0024BC99F}"/>
                  </a:ext>
                </a:extLst>
              </p:cNvPr>
              <p:cNvSpPr/>
              <p:nvPr/>
            </p:nvSpPr>
            <p:spPr>
              <a:xfrm rot="18900000">
                <a:off x="10896944" y="4691001"/>
                <a:ext cx="806674" cy="806674"/>
              </a:xfrm>
              <a:prstGeom prst="roundRect">
                <a:avLst/>
              </a:prstGeom>
              <a:solidFill>
                <a:srgbClr val="057E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43">
                <a:extLst>
                  <a:ext uri="{FF2B5EF4-FFF2-40B4-BE49-F238E27FC236}">
                    <a16:creationId xmlns:a16="http://schemas.microsoft.com/office/drawing/2014/main" id="{0DB67CE5-C410-7DCB-DCCC-33F109BDAE85}"/>
                  </a:ext>
                </a:extLst>
              </p:cNvPr>
              <p:cNvSpPr txBox="1"/>
              <p:nvPr/>
            </p:nvSpPr>
            <p:spPr>
              <a:xfrm>
                <a:off x="10821233" y="4771172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9" name="Group 48">
            <a:extLst>
              <a:ext uri="{FF2B5EF4-FFF2-40B4-BE49-F238E27FC236}">
                <a16:creationId xmlns:a16="http://schemas.microsoft.com/office/drawing/2014/main" id="{532B0F27-4191-CFAE-A3D7-2B5FAD4AE3EA}"/>
              </a:ext>
            </a:extLst>
          </p:cNvPr>
          <p:cNvGrpSpPr/>
          <p:nvPr/>
        </p:nvGrpSpPr>
        <p:grpSpPr>
          <a:xfrm>
            <a:off x="5535117" y="5660654"/>
            <a:ext cx="5255816" cy="806674"/>
            <a:chOff x="5888286" y="872788"/>
            <a:chExt cx="5255816" cy="806674"/>
          </a:xfrm>
        </p:grpSpPr>
        <p:sp>
          <p:nvSpPr>
            <p:cNvPr id="34" name="TextBox 55">
              <a:extLst>
                <a:ext uri="{FF2B5EF4-FFF2-40B4-BE49-F238E27FC236}">
                  <a16:creationId xmlns:a16="http://schemas.microsoft.com/office/drawing/2014/main" id="{BA057528-80EE-09BA-F46D-E9B7E8985B1D}"/>
                </a:ext>
              </a:extLst>
            </p:cNvPr>
            <p:cNvSpPr txBox="1"/>
            <p:nvPr/>
          </p:nvSpPr>
          <p:spPr>
            <a:xfrm>
              <a:off x="7095427" y="1086749"/>
              <a:ext cx="4048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0" i="0" dirty="0">
                  <a:solidFill>
                    <a:srgbClr val="222222"/>
                  </a:solidFill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Demand forecasting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1" name="Group 50">
              <a:extLst>
                <a:ext uri="{FF2B5EF4-FFF2-40B4-BE49-F238E27FC236}">
                  <a16:creationId xmlns:a16="http://schemas.microsoft.com/office/drawing/2014/main" id="{16055877-2A2A-BD3A-D5CF-90E89C7B0C47}"/>
                </a:ext>
              </a:extLst>
            </p:cNvPr>
            <p:cNvGrpSpPr/>
            <p:nvPr/>
          </p:nvGrpSpPr>
          <p:grpSpPr>
            <a:xfrm>
              <a:off x="5888286" y="872788"/>
              <a:ext cx="958096" cy="806674"/>
              <a:chOff x="10821233" y="4691001"/>
              <a:chExt cx="958096" cy="806674"/>
            </a:xfrm>
          </p:grpSpPr>
          <p:sp>
            <p:nvSpPr>
              <p:cNvPr id="32" name="Rectangle: Rounded Corners 54">
                <a:extLst>
                  <a:ext uri="{FF2B5EF4-FFF2-40B4-BE49-F238E27FC236}">
                    <a16:creationId xmlns:a16="http://schemas.microsoft.com/office/drawing/2014/main" id="{106FCC27-CCF6-DC6D-44DA-9998C326CB76}"/>
                  </a:ext>
                </a:extLst>
              </p:cNvPr>
              <p:cNvSpPr/>
              <p:nvPr/>
            </p:nvSpPr>
            <p:spPr>
              <a:xfrm rot="18900000">
                <a:off x="10896944" y="4691001"/>
                <a:ext cx="806674" cy="806674"/>
              </a:xfrm>
              <a:prstGeom prst="roundRect">
                <a:avLst/>
              </a:prstGeom>
              <a:solidFill>
                <a:srgbClr val="0465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52">
                <a:extLst>
                  <a:ext uri="{FF2B5EF4-FFF2-40B4-BE49-F238E27FC236}">
                    <a16:creationId xmlns:a16="http://schemas.microsoft.com/office/drawing/2014/main" id="{4CABA9A8-E8EB-45CD-0393-CF0855C11224}"/>
                  </a:ext>
                </a:extLst>
              </p:cNvPr>
              <p:cNvSpPr txBox="1"/>
              <p:nvPr/>
            </p:nvSpPr>
            <p:spPr>
              <a:xfrm>
                <a:off x="10821233" y="4771172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36" name="Flecha: cheurón 35">
            <a:extLst>
              <a:ext uri="{FF2B5EF4-FFF2-40B4-BE49-F238E27FC236}">
                <a16:creationId xmlns:a16="http://schemas.microsoft.com/office/drawing/2014/main" id="{5332B4BC-D880-A2B4-4DA2-4D84F9BCA1F8}"/>
              </a:ext>
            </a:extLst>
          </p:cNvPr>
          <p:cNvSpPr/>
          <p:nvPr/>
        </p:nvSpPr>
        <p:spPr>
          <a:xfrm>
            <a:off x="4644906" y="276722"/>
            <a:ext cx="473681" cy="648591"/>
          </a:xfrm>
          <a:prstGeom prst="chevron">
            <a:avLst/>
          </a:prstGeom>
          <a:solidFill>
            <a:srgbClr val="FFC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37" name="Flecha: cheurón 36">
            <a:extLst>
              <a:ext uri="{FF2B5EF4-FFF2-40B4-BE49-F238E27FC236}">
                <a16:creationId xmlns:a16="http://schemas.microsoft.com/office/drawing/2014/main" id="{908C2BB7-A11F-CDF5-B978-87BB5E05DAB6}"/>
              </a:ext>
            </a:extLst>
          </p:cNvPr>
          <p:cNvSpPr/>
          <p:nvPr/>
        </p:nvSpPr>
        <p:spPr>
          <a:xfrm>
            <a:off x="5042386" y="275717"/>
            <a:ext cx="473681" cy="648591"/>
          </a:xfrm>
          <a:prstGeom prst="chevron">
            <a:avLst/>
          </a:prstGeom>
          <a:solidFill>
            <a:srgbClr val="FFC221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D74EDDF-4AA1-4EBE-0D18-1A936CC5107F}"/>
              </a:ext>
            </a:extLst>
          </p:cNvPr>
          <p:cNvSpPr txBox="1"/>
          <p:nvPr/>
        </p:nvSpPr>
        <p:spPr>
          <a:xfrm>
            <a:off x="5648771" y="189405"/>
            <a:ext cx="39424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s-PE" sz="5400" b="1" dirty="0">
              <a:solidFill>
                <a:srgbClr val="057EC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5D65AF7F-427E-F463-4710-EB63DC41B1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7"/>
          <a:stretch/>
        </p:blipFill>
        <p:spPr>
          <a:xfrm>
            <a:off x="9450229" y="6095327"/>
            <a:ext cx="2743137" cy="834180"/>
          </a:xfrm>
          <a:prstGeom prst="rect">
            <a:avLst/>
          </a:prstGeom>
        </p:spPr>
      </p:pic>
      <p:sp>
        <p:nvSpPr>
          <p:cNvPr id="2" name="Flecha: cheurón 35">
            <a:extLst>
              <a:ext uri="{FF2B5EF4-FFF2-40B4-BE49-F238E27FC236}">
                <a16:creationId xmlns:a16="http://schemas.microsoft.com/office/drawing/2014/main" id="{50CF8342-9235-03E8-FE21-797A2F8D9B9A}"/>
              </a:ext>
            </a:extLst>
          </p:cNvPr>
          <p:cNvSpPr/>
          <p:nvPr/>
        </p:nvSpPr>
        <p:spPr>
          <a:xfrm>
            <a:off x="7343868" y="3614785"/>
            <a:ext cx="473681" cy="648591"/>
          </a:xfrm>
          <a:prstGeom prst="chevron">
            <a:avLst/>
          </a:prstGeom>
          <a:solidFill>
            <a:srgbClr val="FFC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3" name="Flecha: cheurón 36">
            <a:extLst>
              <a:ext uri="{FF2B5EF4-FFF2-40B4-BE49-F238E27FC236}">
                <a16:creationId xmlns:a16="http://schemas.microsoft.com/office/drawing/2014/main" id="{D77DC583-2348-1815-AD0F-E276BD8E4AC4}"/>
              </a:ext>
            </a:extLst>
          </p:cNvPr>
          <p:cNvSpPr/>
          <p:nvPr/>
        </p:nvSpPr>
        <p:spPr>
          <a:xfrm>
            <a:off x="7721682" y="3613773"/>
            <a:ext cx="473681" cy="648591"/>
          </a:xfrm>
          <a:prstGeom prst="chevron">
            <a:avLst/>
          </a:prstGeom>
          <a:solidFill>
            <a:srgbClr val="FFC221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4" name="CuadroTexto 37">
            <a:extLst>
              <a:ext uri="{FF2B5EF4-FFF2-40B4-BE49-F238E27FC236}">
                <a16:creationId xmlns:a16="http://schemas.microsoft.com/office/drawing/2014/main" id="{B3A2349D-C3A5-2AF6-4B81-B47A7F9DD007}"/>
              </a:ext>
            </a:extLst>
          </p:cNvPr>
          <p:cNvSpPr txBox="1"/>
          <p:nvPr/>
        </p:nvSpPr>
        <p:spPr>
          <a:xfrm>
            <a:off x="8160917" y="3458638"/>
            <a:ext cx="1915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endParaRPr lang="es-PE" sz="5400" b="1" dirty="0">
              <a:solidFill>
                <a:srgbClr val="057EC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19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/>
      <p:bldP spid="2" grpId="0" animBg="1"/>
      <p:bldP spid="3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7C76-2E74-4345-B601-F00A1BAC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68" y="207904"/>
            <a:ext cx="11886464" cy="439200"/>
          </a:xfrm>
        </p:spPr>
        <p:txBody>
          <a:bodyPr/>
          <a:lstStyle/>
          <a:p>
            <a:pPr algn="ctr"/>
            <a:r>
              <a:rPr lang="en-US" sz="5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5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Graphic 4">
            <a:extLst>
              <a:ext uri="{FF2B5EF4-FFF2-40B4-BE49-F238E27FC236}">
                <a16:creationId xmlns:a16="http://schemas.microsoft.com/office/drawing/2014/main" id="{F65011E9-E3DE-88F2-12B3-74DFB985BA58}"/>
              </a:ext>
            </a:extLst>
          </p:cNvPr>
          <p:cNvGrpSpPr/>
          <p:nvPr/>
        </p:nvGrpSpPr>
        <p:grpSpPr>
          <a:xfrm>
            <a:off x="3900229" y="2380975"/>
            <a:ext cx="1596611" cy="3787690"/>
            <a:chOff x="2574651" y="2495241"/>
            <a:chExt cx="1309953" cy="31387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863A8C-EF3C-CE35-67DE-6C0F9265F450}"/>
                </a:ext>
              </a:extLst>
            </p:cNvPr>
            <p:cNvSpPr/>
            <p:nvPr/>
          </p:nvSpPr>
          <p:spPr>
            <a:xfrm>
              <a:off x="2818719" y="3283148"/>
              <a:ext cx="512823" cy="854442"/>
            </a:xfrm>
            <a:custGeom>
              <a:avLst/>
              <a:gdLst>
                <a:gd name="connsiteX0" fmla="*/ 512824 w 512823"/>
                <a:gd name="connsiteY0" fmla="*/ 854443 h 854442"/>
                <a:gd name="connsiteX1" fmla="*/ 0 w 512823"/>
                <a:gd name="connsiteY1" fmla="*/ 832615 h 854442"/>
                <a:gd name="connsiteX2" fmla="*/ 8416 w 512823"/>
                <a:gd name="connsiteY2" fmla="*/ 779491 h 854442"/>
                <a:gd name="connsiteX3" fmla="*/ 58515 w 512823"/>
                <a:gd name="connsiteY3" fmla="*/ 618675 h 854442"/>
                <a:gd name="connsiteX4" fmla="*/ 12623 w 512823"/>
                <a:gd name="connsiteY4" fmla="*/ 330179 h 854442"/>
                <a:gd name="connsiteX5" fmla="*/ 6443 w 512823"/>
                <a:gd name="connsiteY5" fmla="*/ 156083 h 854442"/>
                <a:gd name="connsiteX6" fmla="*/ 167917 w 512823"/>
                <a:gd name="connsiteY6" fmla="*/ 95333 h 854442"/>
                <a:gd name="connsiteX7" fmla="*/ 180803 w 512823"/>
                <a:gd name="connsiteY7" fmla="*/ 88758 h 854442"/>
                <a:gd name="connsiteX8" fmla="*/ 186852 w 512823"/>
                <a:gd name="connsiteY8" fmla="*/ 24458 h 854442"/>
                <a:gd name="connsiteX9" fmla="*/ 186326 w 512823"/>
                <a:gd name="connsiteY9" fmla="*/ 5654 h 854442"/>
                <a:gd name="connsiteX10" fmla="*/ 193032 w 512823"/>
                <a:gd name="connsiteY10" fmla="*/ 0 h 854442"/>
                <a:gd name="connsiteX11" fmla="*/ 305196 w 512823"/>
                <a:gd name="connsiteY11" fmla="*/ 17226 h 854442"/>
                <a:gd name="connsiteX12" fmla="*/ 305853 w 512823"/>
                <a:gd name="connsiteY12" fmla="*/ 56411 h 854442"/>
                <a:gd name="connsiteX13" fmla="*/ 321633 w 512823"/>
                <a:gd name="connsiteY13" fmla="*/ 77187 h 854442"/>
                <a:gd name="connsiteX14" fmla="*/ 341619 w 512823"/>
                <a:gd name="connsiteY14" fmla="*/ 83104 h 854442"/>
                <a:gd name="connsiteX15" fmla="*/ 343197 w 512823"/>
                <a:gd name="connsiteY15" fmla="*/ 83498 h 854442"/>
                <a:gd name="connsiteX16" fmla="*/ 395663 w 512823"/>
                <a:gd name="connsiteY16" fmla="*/ 88363 h 854442"/>
                <a:gd name="connsiteX17" fmla="*/ 415782 w 512823"/>
                <a:gd name="connsiteY17" fmla="*/ 88626 h 854442"/>
                <a:gd name="connsiteX18" fmla="*/ 473639 w 512823"/>
                <a:gd name="connsiteY18" fmla="*/ 215780 h 854442"/>
                <a:gd name="connsiteX19" fmla="*/ 490338 w 512823"/>
                <a:gd name="connsiteY19" fmla="*/ 276925 h 854442"/>
                <a:gd name="connsiteX20" fmla="*/ 512824 w 512823"/>
                <a:gd name="connsiteY20" fmla="*/ 785146 h 854442"/>
                <a:gd name="connsiteX21" fmla="*/ 512824 w 512823"/>
                <a:gd name="connsiteY21" fmla="*/ 854180 h 85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2823" h="854442">
                  <a:moveTo>
                    <a:pt x="512824" y="854443"/>
                  </a:moveTo>
                  <a:lnTo>
                    <a:pt x="0" y="832615"/>
                  </a:lnTo>
                  <a:cubicBezTo>
                    <a:pt x="1446" y="814206"/>
                    <a:pt x="4339" y="796586"/>
                    <a:pt x="8416" y="779491"/>
                  </a:cubicBezTo>
                  <a:cubicBezTo>
                    <a:pt x="20907" y="724659"/>
                    <a:pt x="43261" y="674691"/>
                    <a:pt x="58515" y="618675"/>
                  </a:cubicBezTo>
                  <a:cubicBezTo>
                    <a:pt x="78370" y="545171"/>
                    <a:pt x="33925" y="399871"/>
                    <a:pt x="12623" y="330179"/>
                  </a:cubicBezTo>
                  <a:cubicBezTo>
                    <a:pt x="-8679" y="260357"/>
                    <a:pt x="6443" y="156083"/>
                    <a:pt x="6443" y="156083"/>
                  </a:cubicBezTo>
                  <a:cubicBezTo>
                    <a:pt x="23406" y="135964"/>
                    <a:pt x="130047" y="109797"/>
                    <a:pt x="167917" y="95333"/>
                  </a:cubicBezTo>
                  <a:cubicBezTo>
                    <a:pt x="174886" y="92703"/>
                    <a:pt x="179357" y="90467"/>
                    <a:pt x="180803" y="88758"/>
                  </a:cubicBezTo>
                  <a:cubicBezTo>
                    <a:pt x="186983" y="81263"/>
                    <a:pt x="187378" y="46549"/>
                    <a:pt x="186852" y="24458"/>
                  </a:cubicBezTo>
                  <a:cubicBezTo>
                    <a:pt x="186852" y="13544"/>
                    <a:pt x="186326" y="5654"/>
                    <a:pt x="186326" y="5654"/>
                  </a:cubicBezTo>
                  <a:lnTo>
                    <a:pt x="193032" y="0"/>
                  </a:lnTo>
                  <a:lnTo>
                    <a:pt x="305196" y="17226"/>
                  </a:lnTo>
                  <a:cubicBezTo>
                    <a:pt x="305196" y="17226"/>
                    <a:pt x="300857" y="38659"/>
                    <a:pt x="305853" y="56411"/>
                  </a:cubicBezTo>
                  <a:cubicBezTo>
                    <a:pt x="308352" y="65221"/>
                    <a:pt x="312954" y="73110"/>
                    <a:pt x="321633" y="77187"/>
                  </a:cubicBezTo>
                  <a:cubicBezTo>
                    <a:pt x="326892" y="79685"/>
                    <a:pt x="333861" y="81657"/>
                    <a:pt x="341619" y="83104"/>
                  </a:cubicBezTo>
                  <a:cubicBezTo>
                    <a:pt x="342014" y="83367"/>
                    <a:pt x="342671" y="83367"/>
                    <a:pt x="343197" y="83498"/>
                  </a:cubicBezTo>
                  <a:cubicBezTo>
                    <a:pt x="360292" y="86786"/>
                    <a:pt x="380804" y="87838"/>
                    <a:pt x="395663" y="88363"/>
                  </a:cubicBezTo>
                  <a:cubicBezTo>
                    <a:pt x="407498" y="88758"/>
                    <a:pt x="415782" y="88626"/>
                    <a:pt x="415782" y="88626"/>
                  </a:cubicBezTo>
                  <a:cubicBezTo>
                    <a:pt x="415782" y="88626"/>
                    <a:pt x="447998" y="137673"/>
                    <a:pt x="473639" y="215780"/>
                  </a:cubicBezTo>
                  <a:cubicBezTo>
                    <a:pt x="479819" y="234584"/>
                    <a:pt x="485605" y="255097"/>
                    <a:pt x="490338" y="276925"/>
                  </a:cubicBezTo>
                  <a:cubicBezTo>
                    <a:pt x="509273" y="362790"/>
                    <a:pt x="512429" y="651417"/>
                    <a:pt x="512824" y="785146"/>
                  </a:cubicBezTo>
                  <a:cubicBezTo>
                    <a:pt x="512824" y="827487"/>
                    <a:pt x="512824" y="854180"/>
                    <a:pt x="512824" y="854180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040825C-BAED-FF0C-66D1-BD3F2D2BD245}"/>
                </a:ext>
              </a:extLst>
            </p:cNvPr>
            <p:cNvSpPr/>
            <p:nvPr/>
          </p:nvSpPr>
          <p:spPr>
            <a:xfrm>
              <a:off x="2888542" y="5312681"/>
              <a:ext cx="199420" cy="321278"/>
            </a:xfrm>
            <a:custGeom>
              <a:avLst/>
              <a:gdLst>
                <a:gd name="connsiteX0" fmla="*/ 192901 w 199420"/>
                <a:gd name="connsiteY0" fmla="*/ 316436 h 321278"/>
                <a:gd name="connsiteX1" fmla="*/ 24195 w 199420"/>
                <a:gd name="connsiteY1" fmla="*/ 306443 h 321278"/>
                <a:gd name="connsiteX2" fmla="*/ 19329 w 199420"/>
                <a:gd name="connsiteY2" fmla="*/ 276068 h 321278"/>
                <a:gd name="connsiteX3" fmla="*/ 18935 w 199420"/>
                <a:gd name="connsiteY3" fmla="*/ 273701 h 321278"/>
                <a:gd name="connsiteX4" fmla="*/ 0 w 199420"/>
                <a:gd name="connsiteY4" fmla="*/ 26100 h 321278"/>
                <a:gd name="connsiteX5" fmla="*/ 109271 w 199420"/>
                <a:gd name="connsiteY5" fmla="*/ 16500 h 321278"/>
                <a:gd name="connsiteX6" fmla="*/ 106904 w 199420"/>
                <a:gd name="connsiteY6" fmla="*/ 275148 h 321278"/>
                <a:gd name="connsiteX7" fmla="*/ 111901 w 199420"/>
                <a:gd name="connsiteY7" fmla="*/ 277514 h 321278"/>
                <a:gd name="connsiteX8" fmla="*/ 190271 w 199420"/>
                <a:gd name="connsiteY8" fmla="*/ 299737 h 321278"/>
                <a:gd name="connsiteX9" fmla="*/ 192769 w 199420"/>
                <a:gd name="connsiteY9" fmla="*/ 316436 h 3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420" h="321278">
                  <a:moveTo>
                    <a:pt x="192901" y="316436"/>
                  </a:moveTo>
                  <a:cubicBezTo>
                    <a:pt x="176464" y="327745"/>
                    <a:pt x="25641" y="317094"/>
                    <a:pt x="24195" y="306443"/>
                  </a:cubicBezTo>
                  <a:cubicBezTo>
                    <a:pt x="22748" y="295266"/>
                    <a:pt x="20644" y="285141"/>
                    <a:pt x="19329" y="276068"/>
                  </a:cubicBezTo>
                  <a:cubicBezTo>
                    <a:pt x="19329" y="275148"/>
                    <a:pt x="18935" y="274490"/>
                    <a:pt x="18935" y="273701"/>
                  </a:cubicBezTo>
                  <a:cubicBezTo>
                    <a:pt x="18935" y="199934"/>
                    <a:pt x="0" y="26100"/>
                    <a:pt x="0" y="26100"/>
                  </a:cubicBezTo>
                  <a:cubicBezTo>
                    <a:pt x="0" y="26100"/>
                    <a:pt x="79027" y="-25578"/>
                    <a:pt x="109271" y="16500"/>
                  </a:cubicBezTo>
                  <a:cubicBezTo>
                    <a:pt x="109271" y="16500"/>
                    <a:pt x="70875" y="257659"/>
                    <a:pt x="106904" y="275148"/>
                  </a:cubicBezTo>
                  <a:cubicBezTo>
                    <a:pt x="108350" y="275937"/>
                    <a:pt x="109928" y="276594"/>
                    <a:pt x="111901" y="277514"/>
                  </a:cubicBezTo>
                  <a:cubicBezTo>
                    <a:pt x="131230" y="286061"/>
                    <a:pt x="170678" y="299079"/>
                    <a:pt x="190271" y="299737"/>
                  </a:cubicBezTo>
                  <a:cubicBezTo>
                    <a:pt x="190271" y="299737"/>
                    <a:pt x="209074" y="304996"/>
                    <a:pt x="192769" y="316436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C7358A-3AEF-2FEF-4E98-BB1FA2056674}"/>
                </a:ext>
              </a:extLst>
            </p:cNvPr>
            <p:cNvSpPr/>
            <p:nvPr/>
          </p:nvSpPr>
          <p:spPr>
            <a:xfrm>
              <a:off x="2907477" y="5586382"/>
              <a:ext cx="180616" cy="47577"/>
            </a:xfrm>
            <a:custGeom>
              <a:avLst/>
              <a:gdLst>
                <a:gd name="connsiteX0" fmla="*/ 173966 w 180616"/>
                <a:gd name="connsiteY0" fmla="*/ 42735 h 47577"/>
                <a:gd name="connsiteX1" fmla="*/ 5260 w 180616"/>
                <a:gd name="connsiteY1" fmla="*/ 32742 h 47577"/>
                <a:gd name="connsiteX2" fmla="*/ 394 w 180616"/>
                <a:gd name="connsiteY2" fmla="*/ 2367 h 47577"/>
                <a:gd name="connsiteX3" fmla="*/ 0 w 180616"/>
                <a:gd name="connsiteY3" fmla="*/ 0 h 47577"/>
                <a:gd name="connsiteX4" fmla="*/ 93097 w 180616"/>
                <a:gd name="connsiteY4" fmla="*/ 3813 h 47577"/>
                <a:gd name="connsiteX5" fmla="*/ 171467 w 180616"/>
                <a:gd name="connsiteY5" fmla="*/ 26036 h 47577"/>
                <a:gd name="connsiteX6" fmla="*/ 173966 w 180616"/>
                <a:gd name="connsiteY6" fmla="*/ 42735 h 4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616" h="47577">
                  <a:moveTo>
                    <a:pt x="173966" y="42735"/>
                  </a:moveTo>
                  <a:cubicBezTo>
                    <a:pt x="157529" y="54044"/>
                    <a:pt x="6706" y="43393"/>
                    <a:pt x="5260" y="32742"/>
                  </a:cubicBezTo>
                  <a:cubicBezTo>
                    <a:pt x="3813" y="21565"/>
                    <a:pt x="1709" y="11440"/>
                    <a:pt x="394" y="2367"/>
                  </a:cubicBezTo>
                  <a:cubicBezTo>
                    <a:pt x="394" y="1447"/>
                    <a:pt x="131" y="789"/>
                    <a:pt x="0" y="0"/>
                  </a:cubicBezTo>
                  <a:cubicBezTo>
                    <a:pt x="19592" y="3945"/>
                    <a:pt x="53518" y="8547"/>
                    <a:pt x="93097" y="3813"/>
                  </a:cubicBezTo>
                  <a:cubicBezTo>
                    <a:pt x="112427" y="12360"/>
                    <a:pt x="151875" y="25378"/>
                    <a:pt x="171467" y="26036"/>
                  </a:cubicBezTo>
                  <a:cubicBezTo>
                    <a:pt x="171467" y="26036"/>
                    <a:pt x="190271" y="31295"/>
                    <a:pt x="173966" y="42735"/>
                  </a:cubicBezTo>
                  <a:close/>
                </a:path>
              </a:pathLst>
            </a:custGeom>
            <a:solidFill>
              <a:schemeClr val="accent6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6981060-D0AB-39E1-C605-3C4F18B5E09B}"/>
                </a:ext>
              </a:extLst>
            </p:cNvPr>
            <p:cNvSpPr/>
            <p:nvPr/>
          </p:nvSpPr>
          <p:spPr>
            <a:xfrm>
              <a:off x="3166126" y="5139700"/>
              <a:ext cx="207100" cy="400133"/>
            </a:xfrm>
            <a:custGeom>
              <a:avLst/>
              <a:gdLst>
                <a:gd name="connsiteX0" fmla="*/ 134779 w 207100"/>
                <a:gd name="connsiteY0" fmla="*/ 400002 h 400133"/>
                <a:gd name="connsiteX1" fmla="*/ 130 w 207100"/>
                <a:gd name="connsiteY1" fmla="*/ 297832 h 400133"/>
                <a:gd name="connsiteX2" fmla="*/ 13016 w 207100"/>
                <a:gd name="connsiteY2" fmla="*/ 269955 h 400133"/>
                <a:gd name="connsiteX3" fmla="*/ 14068 w 207100"/>
                <a:gd name="connsiteY3" fmla="*/ 267852 h 400133"/>
                <a:gd name="connsiteX4" fmla="*/ 103878 w 207100"/>
                <a:gd name="connsiteY4" fmla="*/ 0 h 400133"/>
                <a:gd name="connsiteX5" fmla="*/ 207100 w 207100"/>
                <a:gd name="connsiteY5" fmla="*/ 59172 h 400133"/>
                <a:gd name="connsiteX6" fmla="*/ 86389 w 207100"/>
                <a:gd name="connsiteY6" fmla="*/ 318082 h 400133"/>
                <a:gd name="connsiteX7" fmla="*/ 89282 w 207100"/>
                <a:gd name="connsiteY7" fmla="*/ 322816 h 400133"/>
                <a:gd name="connsiteX8" fmla="*/ 142011 w 207100"/>
                <a:gd name="connsiteY8" fmla="*/ 384880 h 400133"/>
                <a:gd name="connsiteX9" fmla="*/ 134779 w 207100"/>
                <a:gd name="connsiteY9" fmla="*/ 400134 h 40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100" h="400133">
                  <a:moveTo>
                    <a:pt x="134779" y="400002"/>
                  </a:moveTo>
                  <a:cubicBezTo>
                    <a:pt x="114792" y="400265"/>
                    <a:pt x="-4473" y="307431"/>
                    <a:pt x="130" y="297832"/>
                  </a:cubicBezTo>
                  <a:cubicBezTo>
                    <a:pt x="5126" y="287707"/>
                    <a:pt x="9071" y="278108"/>
                    <a:pt x="13016" y="269955"/>
                  </a:cubicBezTo>
                  <a:cubicBezTo>
                    <a:pt x="13411" y="269167"/>
                    <a:pt x="13542" y="268378"/>
                    <a:pt x="14068" y="267852"/>
                  </a:cubicBezTo>
                  <a:cubicBezTo>
                    <a:pt x="55094" y="206576"/>
                    <a:pt x="103878" y="0"/>
                    <a:pt x="103878" y="0"/>
                  </a:cubicBezTo>
                  <a:cubicBezTo>
                    <a:pt x="103878" y="0"/>
                    <a:pt x="205391" y="7495"/>
                    <a:pt x="207100" y="59172"/>
                  </a:cubicBezTo>
                  <a:cubicBezTo>
                    <a:pt x="207100" y="59172"/>
                    <a:pt x="66008" y="283368"/>
                    <a:pt x="86389" y="318082"/>
                  </a:cubicBezTo>
                  <a:cubicBezTo>
                    <a:pt x="87178" y="319528"/>
                    <a:pt x="88099" y="320975"/>
                    <a:pt x="89282" y="322816"/>
                  </a:cubicBezTo>
                  <a:cubicBezTo>
                    <a:pt x="100591" y="340699"/>
                    <a:pt x="126100" y="373441"/>
                    <a:pt x="142011" y="384880"/>
                  </a:cubicBezTo>
                  <a:cubicBezTo>
                    <a:pt x="142011" y="384880"/>
                    <a:pt x="154766" y="399739"/>
                    <a:pt x="134779" y="400134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EA35C7F-2F85-60E4-6939-0C099A9E775F}"/>
                </a:ext>
              </a:extLst>
            </p:cNvPr>
            <p:cNvSpPr/>
            <p:nvPr/>
          </p:nvSpPr>
          <p:spPr>
            <a:xfrm>
              <a:off x="3166126" y="5407552"/>
              <a:ext cx="146020" cy="132282"/>
            </a:xfrm>
            <a:custGeom>
              <a:avLst/>
              <a:gdLst>
                <a:gd name="connsiteX0" fmla="*/ 134779 w 146020"/>
                <a:gd name="connsiteY0" fmla="*/ 132151 h 132282"/>
                <a:gd name="connsiteX1" fmla="*/ 130 w 146020"/>
                <a:gd name="connsiteY1" fmla="*/ 29980 h 132282"/>
                <a:gd name="connsiteX2" fmla="*/ 13016 w 146020"/>
                <a:gd name="connsiteY2" fmla="*/ 2104 h 132282"/>
                <a:gd name="connsiteX3" fmla="*/ 14068 w 146020"/>
                <a:gd name="connsiteY3" fmla="*/ 0 h 132282"/>
                <a:gd name="connsiteX4" fmla="*/ 89282 w 146020"/>
                <a:gd name="connsiteY4" fmla="*/ 54964 h 132282"/>
                <a:gd name="connsiteX5" fmla="*/ 142011 w 146020"/>
                <a:gd name="connsiteY5" fmla="*/ 117029 h 132282"/>
                <a:gd name="connsiteX6" fmla="*/ 134779 w 146020"/>
                <a:gd name="connsiteY6" fmla="*/ 132282 h 132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20" h="132282">
                  <a:moveTo>
                    <a:pt x="134779" y="132151"/>
                  </a:moveTo>
                  <a:cubicBezTo>
                    <a:pt x="114792" y="132414"/>
                    <a:pt x="-4473" y="39580"/>
                    <a:pt x="130" y="29980"/>
                  </a:cubicBezTo>
                  <a:cubicBezTo>
                    <a:pt x="5126" y="19856"/>
                    <a:pt x="9071" y="10256"/>
                    <a:pt x="13016" y="2104"/>
                  </a:cubicBezTo>
                  <a:cubicBezTo>
                    <a:pt x="13411" y="1315"/>
                    <a:pt x="13674" y="658"/>
                    <a:pt x="14068" y="0"/>
                  </a:cubicBezTo>
                  <a:cubicBezTo>
                    <a:pt x="28138" y="14201"/>
                    <a:pt x="53779" y="36818"/>
                    <a:pt x="89282" y="54964"/>
                  </a:cubicBezTo>
                  <a:cubicBezTo>
                    <a:pt x="100591" y="72847"/>
                    <a:pt x="126100" y="105589"/>
                    <a:pt x="142011" y="117029"/>
                  </a:cubicBezTo>
                  <a:cubicBezTo>
                    <a:pt x="142011" y="117029"/>
                    <a:pt x="154766" y="131888"/>
                    <a:pt x="134779" y="132282"/>
                  </a:cubicBezTo>
                  <a:close/>
                </a:path>
              </a:pathLst>
            </a:custGeom>
            <a:solidFill>
              <a:schemeClr val="accent6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84FDB61-A287-CF4A-0CB4-9D1F11EC12E7}"/>
                </a:ext>
              </a:extLst>
            </p:cNvPr>
            <p:cNvSpPr/>
            <p:nvPr/>
          </p:nvSpPr>
          <p:spPr>
            <a:xfrm>
              <a:off x="2804332" y="4024112"/>
              <a:ext cx="790665" cy="1487416"/>
            </a:xfrm>
            <a:custGeom>
              <a:avLst/>
              <a:gdLst>
                <a:gd name="connsiteX0" fmla="*/ 477112 w 790665"/>
                <a:gd name="connsiteY0" fmla="*/ 1366477 h 1487416"/>
                <a:gd name="connsiteX1" fmla="*/ 395455 w 790665"/>
                <a:gd name="connsiteY1" fmla="*/ 1313748 h 1487416"/>
                <a:gd name="connsiteX2" fmla="*/ 572839 w 790665"/>
                <a:gd name="connsiteY2" fmla="*/ 838663 h 1487416"/>
                <a:gd name="connsiteX3" fmla="*/ 570604 w 790665"/>
                <a:gd name="connsiteY3" fmla="*/ 792904 h 1487416"/>
                <a:gd name="connsiteX4" fmla="*/ 311168 w 790665"/>
                <a:gd name="connsiteY4" fmla="*/ 351744 h 1487416"/>
                <a:gd name="connsiteX5" fmla="*/ 267907 w 790665"/>
                <a:gd name="connsiteY5" fmla="*/ 907434 h 1487416"/>
                <a:gd name="connsiteX6" fmla="*/ 189668 w 790665"/>
                <a:gd name="connsiteY6" fmla="*/ 1472197 h 1487416"/>
                <a:gd name="connsiteX7" fmla="*/ 84211 w 790665"/>
                <a:gd name="connsiteY7" fmla="*/ 1472066 h 1487416"/>
                <a:gd name="connsiteX8" fmla="*/ 46735 w 790665"/>
                <a:gd name="connsiteY8" fmla="*/ 1084161 h 1487416"/>
                <a:gd name="connsiteX9" fmla="*/ 14388 w 790665"/>
                <a:gd name="connsiteY9" fmla="*/ 565552 h 1487416"/>
                <a:gd name="connsiteX10" fmla="*/ 2159 w 790665"/>
                <a:gd name="connsiteY10" fmla="*/ 179883 h 1487416"/>
                <a:gd name="connsiteX11" fmla="*/ 33060 w 790665"/>
                <a:gd name="connsiteY11" fmla="*/ 0 h 1487416"/>
                <a:gd name="connsiteX12" fmla="*/ 474483 w 790665"/>
                <a:gd name="connsiteY12" fmla="*/ 26956 h 1487416"/>
                <a:gd name="connsiteX13" fmla="*/ 527211 w 790665"/>
                <a:gd name="connsiteY13" fmla="*/ 24195 h 1487416"/>
                <a:gd name="connsiteX14" fmla="*/ 546409 w 790665"/>
                <a:gd name="connsiteY14" fmla="*/ 75872 h 1487416"/>
                <a:gd name="connsiteX15" fmla="*/ 790329 w 790665"/>
                <a:gd name="connsiteY15" fmla="*/ 795928 h 1487416"/>
                <a:gd name="connsiteX16" fmla="*/ 477112 w 790665"/>
                <a:gd name="connsiteY16" fmla="*/ 1366477 h 148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0665" h="1487416">
                  <a:moveTo>
                    <a:pt x="477112" y="1366477"/>
                  </a:moveTo>
                  <a:cubicBezTo>
                    <a:pt x="465410" y="1383440"/>
                    <a:pt x="386908" y="1346227"/>
                    <a:pt x="395455" y="1313748"/>
                  </a:cubicBezTo>
                  <a:cubicBezTo>
                    <a:pt x="504726" y="895994"/>
                    <a:pt x="572839" y="838663"/>
                    <a:pt x="572839" y="838663"/>
                  </a:cubicBezTo>
                  <a:cubicBezTo>
                    <a:pt x="580598" y="824199"/>
                    <a:pt x="579809" y="806579"/>
                    <a:pt x="570604" y="792904"/>
                  </a:cubicBezTo>
                  <a:cubicBezTo>
                    <a:pt x="440031" y="599083"/>
                    <a:pt x="311168" y="351744"/>
                    <a:pt x="311168" y="351744"/>
                  </a:cubicBezTo>
                  <a:cubicBezTo>
                    <a:pt x="313798" y="450364"/>
                    <a:pt x="276322" y="808814"/>
                    <a:pt x="267907" y="907434"/>
                  </a:cubicBezTo>
                  <a:cubicBezTo>
                    <a:pt x="259491" y="1006186"/>
                    <a:pt x="200451" y="1466543"/>
                    <a:pt x="189668" y="1472197"/>
                  </a:cubicBezTo>
                  <a:cubicBezTo>
                    <a:pt x="123527" y="1506517"/>
                    <a:pt x="84211" y="1472066"/>
                    <a:pt x="84211" y="1472066"/>
                  </a:cubicBezTo>
                  <a:cubicBezTo>
                    <a:pt x="84211" y="1472066"/>
                    <a:pt x="26091" y="1221835"/>
                    <a:pt x="46735" y="1084161"/>
                  </a:cubicBezTo>
                  <a:cubicBezTo>
                    <a:pt x="67379" y="946488"/>
                    <a:pt x="30430" y="751483"/>
                    <a:pt x="14388" y="565552"/>
                  </a:cubicBezTo>
                  <a:cubicBezTo>
                    <a:pt x="-866" y="388825"/>
                    <a:pt x="-2181" y="265353"/>
                    <a:pt x="2159" y="179883"/>
                  </a:cubicBezTo>
                  <a:cubicBezTo>
                    <a:pt x="9654" y="36029"/>
                    <a:pt x="33060" y="0"/>
                    <a:pt x="33060" y="0"/>
                  </a:cubicBezTo>
                  <a:cubicBezTo>
                    <a:pt x="181384" y="34057"/>
                    <a:pt x="380728" y="30901"/>
                    <a:pt x="474483" y="26956"/>
                  </a:cubicBezTo>
                  <a:cubicBezTo>
                    <a:pt x="507356" y="25641"/>
                    <a:pt x="527211" y="24195"/>
                    <a:pt x="527211" y="24195"/>
                  </a:cubicBezTo>
                  <a:cubicBezTo>
                    <a:pt x="527211" y="24195"/>
                    <a:pt x="543385" y="67719"/>
                    <a:pt x="546409" y="75872"/>
                  </a:cubicBezTo>
                  <a:cubicBezTo>
                    <a:pt x="605450" y="234584"/>
                    <a:pt x="780073" y="709669"/>
                    <a:pt x="790329" y="795928"/>
                  </a:cubicBezTo>
                  <a:cubicBezTo>
                    <a:pt x="802558" y="899808"/>
                    <a:pt x="477112" y="1366477"/>
                    <a:pt x="477112" y="136647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CC021E-0090-57B3-A6F5-F08EA09480F1}"/>
                </a:ext>
              </a:extLst>
            </p:cNvPr>
            <p:cNvSpPr/>
            <p:nvPr/>
          </p:nvSpPr>
          <p:spPr>
            <a:xfrm>
              <a:off x="2806490" y="4024112"/>
              <a:ext cx="544250" cy="182068"/>
            </a:xfrm>
            <a:custGeom>
              <a:avLst/>
              <a:gdLst>
                <a:gd name="connsiteX0" fmla="*/ 536098 w 544250"/>
                <a:gd name="connsiteY0" fmla="*/ 53912 h 182068"/>
                <a:gd name="connsiteX1" fmla="*/ 472324 w 544250"/>
                <a:gd name="connsiteY1" fmla="*/ 26956 h 182068"/>
                <a:gd name="connsiteX2" fmla="*/ 30901 w 544250"/>
                <a:gd name="connsiteY2" fmla="*/ 0 h 182068"/>
                <a:gd name="connsiteX3" fmla="*/ 0 w 544250"/>
                <a:gd name="connsiteY3" fmla="*/ 179883 h 182068"/>
                <a:gd name="connsiteX4" fmla="*/ 544251 w 544250"/>
                <a:gd name="connsiteY4" fmla="*/ 75872 h 182068"/>
                <a:gd name="connsiteX5" fmla="*/ 536098 w 544250"/>
                <a:gd name="connsiteY5" fmla="*/ 53912 h 18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250" h="182068">
                  <a:moveTo>
                    <a:pt x="536098" y="53912"/>
                  </a:moveTo>
                  <a:lnTo>
                    <a:pt x="472324" y="26956"/>
                  </a:lnTo>
                  <a:cubicBezTo>
                    <a:pt x="378569" y="30901"/>
                    <a:pt x="179225" y="34057"/>
                    <a:pt x="30901" y="0"/>
                  </a:cubicBezTo>
                  <a:cubicBezTo>
                    <a:pt x="30901" y="0"/>
                    <a:pt x="7495" y="36029"/>
                    <a:pt x="0" y="179883"/>
                  </a:cubicBezTo>
                  <a:cubicBezTo>
                    <a:pt x="110717" y="185931"/>
                    <a:pt x="379095" y="187115"/>
                    <a:pt x="544251" y="75872"/>
                  </a:cubicBezTo>
                  <a:lnTo>
                    <a:pt x="536098" y="53912"/>
                  </a:lnTo>
                  <a:close/>
                </a:path>
              </a:pathLst>
            </a:custGeom>
            <a:solidFill>
              <a:schemeClr val="tx1">
                <a:alpha val="34000"/>
              </a:schemeClr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5B44BF5-D84A-0375-780B-98C578429A8F}"/>
                </a:ext>
              </a:extLst>
            </p:cNvPr>
            <p:cNvSpPr/>
            <p:nvPr/>
          </p:nvSpPr>
          <p:spPr>
            <a:xfrm>
              <a:off x="3720600" y="2775107"/>
              <a:ext cx="164004" cy="117900"/>
            </a:xfrm>
            <a:custGeom>
              <a:avLst/>
              <a:gdLst>
                <a:gd name="connsiteX0" fmla="*/ 32 w 164004"/>
                <a:gd name="connsiteY0" fmla="*/ 91602 h 117900"/>
                <a:gd name="connsiteX1" fmla="*/ 10946 w 164004"/>
                <a:gd name="connsiteY1" fmla="*/ 26250 h 117900"/>
                <a:gd name="connsiteX2" fmla="*/ 158087 w 164004"/>
                <a:gd name="connsiteY2" fmla="*/ 214 h 117900"/>
                <a:gd name="connsiteX3" fmla="*/ 138626 w 164004"/>
                <a:gd name="connsiteY3" fmla="*/ 44002 h 117900"/>
                <a:gd name="connsiteX4" fmla="*/ 76692 w 164004"/>
                <a:gd name="connsiteY4" fmla="*/ 117901 h 117900"/>
                <a:gd name="connsiteX5" fmla="*/ 163 w 164004"/>
                <a:gd name="connsiteY5" fmla="*/ 91602 h 11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004" h="117900">
                  <a:moveTo>
                    <a:pt x="32" y="91602"/>
                  </a:moveTo>
                  <a:cubicBezTo>
                    <a:pt x="32" y="91602"/>
                    <a:pt x="-1152" y="49130"/>
                    <a:pt x="10946" y="26250"/>
                  </a:cubicBezTo>
                  <a:cubicBezTo>
                    <a:pt x="27119" y="-4125"/>
                    <a:pt x="158087" y="214"/>
                    <a:pt x="158087" y="214"/>
                  </a:cubicBezTo>
                  <a:cubicBezTo>
                    <a:pt x="158087" y="214"/>
                    <a:pt x="180309" y="34666"/>
                    <a:pt x="138626" y="44002"/>
                  </a:cubicBezTo>
                  <a:cubicBezTo>
                    <a:pt x="71301" y="58992"/>
                    <a:pt x="76692" y="117901"/>
                    <a:pt x="76692" y="117901"/>
                  </a:cubicBezTo>
                  <a:cubicBezTo>
                    <a:pt x="76692" y="117901"/>
                    <a:pt x="-2993" y="113956"/>
                    <a:pt x="163" y="91602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1FE2C87-78EA-95B2-4F28-1CBF7A67A9E8}"/>
                </a:ext>
              </a:extLst>
            </p:cNvPr>
            <p:cNvSpPr/>
            <p:nvPr/>
          </p:nvSpPr>
          <p:spPr>
            <a:xfrm>
              <a:off x="3005045" y="3283017"/>
              <a:ext cx="119527" cy="64846"/>
            </a:xfrm>
            <a:custGeom>
              <a:avLst/>
              <a:gdLst>
                <a:gd name="connsiteX0" fmla="*/ 119527 w 119527"/>
                <a:gd name="connsiteY0" fmla="*/ 56542 h 64846"/>
                <a:gd name="connsiteX1" fmla="*/ 526 w 119527"/>
                <a:gd name="connsiteY1" fmla="*/ 24458 h 64846"/>
                <a:gd name="connsiteX2" fmla="*/ 0 w 119527"/>
                <a:gd name="connsiteY2" fmla="*/ 5654 h 64846"/>
                <a:gd name="connsiteX3" fmla="*/ 6706 w 119527"/>
                <a:gd name="connsiteY3" fmla="*/ 0 h 64846"/>
                <a:gd name="connsiteX4" fmla="*/ 118870 w 119527"/>
                <a:gd name="connsiteY4" fmla="*/ 17226 h 64846"/>
                <a:gd name="connsiteX5" fmla="*/ 119527 w 119527"/>
                <a:gd name="connsiteY5" fmla="*/ 56410 h 6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27" h="64846">
                  <a:moveTo>
                    <a:pt x="119527" y="56542"/>
                  </a:moveTo>
                  <a:cubicBezTo>
                    <a:pt x="38002" y="78501"/>
                    <a:pt x="13412" y="53123"/>
                    <a:pt x="526" y="24458"/>
                  </a:cubicBezTo>
                  <a:cubicBezTo>
                    <a:pt x="526" y="13544"/>
                    <a:pt x="0" y="5654"/>
                    <a:pt x="0" y="5654"/>
                  </a:cubicBezTo>
                  <a:lnTo>
                    <a:pt x="6706" y="0"/>
                  </a:lnTo>
                  <a:lnTo>
                    <a:pt x="118870" y="17226"/>
                  </a:lnTo>
                  <a:cubicBezTo>
                    <a:pt x="118870" y="17226"/>
                    <a:pt x="114531" y="38659"/>
                    <a:pt x="119527" y="56410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D78DDDE-88B3-DAEF-269C-FB467ABB1E95}"/>
                </a:ext>
              </a:extLst>
            </p:cNvPr>
            <p:cNvSpPr/>
            <p:nvPr/>
          </p:nvSpPr>
          <p:spPr>
            <a:xfrm>
              <a:off x="2914734" y="3019485"/>
              <a:ext cx="247075" cy="244693"/>
            </a:xfrm>
            <a:custGeom>
              <a:avLst/>
              <a:gdLst>
                <a:gd name="connsiteX0" fmla="*/ 214835 w 247075"/>
                <a:gd name="connsiteY0" fmla="*/ 200152 h 244693"/>
                <a:gd name="connsiteX1" fmla="*/ 235480 w 247075"/>
                <a:gd name="connsiteY1" fmla="*/ 70237 h 244693"/>
                <a:gd name="connsiteX2" fmla="*/ 221673 w 247075"/>
                <a:gd name="connsiteY2" fmla="*/ 26449 h 244693"/>
                <a:gd name="connsiteX3" fmla="*/ 173546 w 247075"/>
                <a:gd name="connsiteY3" fmla="*/ 677 h 244693"/>
                <a:gd name="connsiteX4" fmla="*/ 112402 w 247075"/>
                <a:gd name="connsiteY4" fmla="*/ 16324 h 244693"/>
                <a:gd name="connsiteX5" fmla="*/ 78740 w 247075"/>
                <a:gd name="connsiteY5" fmla="*/ 62610 h 244693"/>
                <a:gd name="connsiteX6" fmla="*/ 5104 w 247075"/>
                <a:gd name="connsiteY6" fmla="*/ 120204 h 244693"/>
                <a:gd name="connsiteX7" fmla="*/ 370 w 247075"/>
                <a:gd name="connsiteY7" fmla="*/ 155050 h 244693"/>
                <a:gd name="connsiteX8" fmla="*/ 82553 w 247075"/>
                <a:gd name="connsiteY8" fmla="*/ 244597 h 244693"/>
                <a:gd name="connsiteX9" fmla="*/ 177754 w 247075"/>
                <a:gd name="connsiteY9" fmla="*/ 223558 h 244693"/>
                <a:gd name="connsiteX10" fmla="*/ 198267 w 247075"/>
                <a:gd name="connsiteY10" fmla="*/ 215011 h 244693"/>
                <a:gd name="connsiteX11" fmla="*/ 214835 w 247075"/>
                <a:gd name="connsiteY11" fmla="*/ 200283 h 24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7075" h="244693">
                  <a:moveTo>
                    <a:pt x="214835" y="200152"/>
                  </a:moveTo>
                  <a:cubicBezTo>
                    <a:pt x="266644" y="176352"/>
                    <a:pt x="242054" y="112446"/>
                    <a:pt x="235480" y="70237"/>
                  </a:cubicBezTo>
                  <a:cubicBezTo>
                    <a:pt x="233113" y="54983"/>
                    <a:pt x="230615" y="39073"/>
                    <a:pt x="221673" y="26449"/>
                  </a:cubicBezTo>
                  <a:cubicBezTo>
                    <a:pt x="210891" y="11196"/>
                    <a:pt x="192087" y="3044"/>
                    <a:pt x="173546" y="677"/>
                  </a:cubicBezTo>
                  <a:cubicBezTo>
                    <a:pt x="153033" y="-1953"/>
                    <a:pt x="128576" y="3044"/>
                    <a:pt x="112402" y="16324"/>
                  </a:cubicBezTo>
                  <a:cubicBezTo>
                    <a:pt x="97543" y="28553"/>
                    <a:pt x="91758" y="48672"/>
                    <a:pt x="78740" y="62610"/>
                  </a:cubicBezTo>
                  <a:cubicBezTo>
                    <a:pt x="57306" y="85753"/>
                    <a:pt x="18647" y="91670"/>
                    <a:pt x="5104" y="120204"/>
                  </a:cubicBezTo>
                  <a:cubicBezTo>
                    <a:pt x="-25" y="130855"/>
                    <a:pt x="-551" y="143215"/>
                    <a:pt x="370" y="155050"/>
                  </a:cubicBezTo>
                  <a:cubicBezTo>
                    <a:pt x="3789" y="201072"/>
                    <a:pt x="30876" y="247095"/>
                    <a:pt x="82553" y="244597"/>
                  </a:cubicBezTo>
                  <a:cubicBezTo>
                    <a:pt x="115163" y="243019"/>
                    <a:pt x="146590" y="233288"/>
                    <a:pt x="177754" y="223558"/>
                  </a:cubicBezTo>
                  <a:cubicBezTo>
                    <a:pt x="184855" y="221322"/>
                    <a:pt x="191955" y="219087"/>
                    <a:pt x="198267" y="215011"/>
                  </a:cubicBezTo>
                  <a:cubicBezTo>
                    <a:pt x="207340" y="209093"/>
                    <a:pt x="205105" y="204754"/>
                    <a:pt x="214835" y="200283"/>
                  </a:cubicBezTo>
                  <a:close/>
                </a:path>
              </a:pathLst>
            </a:custGeom>
            <a:solidFill>
              <a:schemeClr val="tx1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29FFA7C-9286-69AC-BDD9-18838ACEBFE3}"/>
                </a:ext>
              </a:extLst>
            </p:cNvPr>
            <p:cNvSpPr/>
            <p:nvPr/>
          </p:nvSpPr>
          <p:spPr>
            <a:xfrm>
              <a:off x="3147668" y="3155670"/>
              <a:ext cx="45223" cy="78562"/>
            </a:xfrm>
            <a:custGeom>
              <a:avLst/>
              <a:gdLst>
                <a:gd name="connsiteX0" fmla="*/ 48 w 45223"/>
                <a:gd name="connsiteY0" fmla="*/ 13342 h 78562"/>
                <a:gd name="connsiteX1" fmla="*/ 36340 w 45223"/>
                <a:gd name="connsiteY1" fmla="*/ 6767 h 78562"/>
                <a:gd name="connsiteX2" fmla="*/ 11882 w 45223"/>
                <a:gd name="connsiteY2" fmla="*/ 78562 h 78562"/>
                <a:gd name="connsiteX3" fmla="*/ 48 w 45223"/>
                <a:gd name="connsiteY3" fmla="*/ 13210 h 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23" h="78562">
                  <a:moveTo>
                    <a:pt x="48" y="13342"/>
                  </a:moveTo>
                  <a:cubicBezTo>
                    <a:pt x="48" y="13342"/>
                    <a:pt x="14249" y="-11642"/>
                    <a:pt x="36340" y="6767"/>
                  </a:cubicBezTo>
                  <a:cubicBezTo>
                    <a:pt x="58431" y="25308"/>
                    <a:pt x="35156" y="72514"/>
                    <a:pt x="11882" y="78562"/>
                  </a:cubicBezTo>
                  <a:cubicBezTo>
                    <a:pt x="11882" y="78562"/>
                    <a:pt x="-873" y="23072"/>
                    <a:pt x="48" y="13210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5B5AC11-6463-3CBA-48D2-6DE371205172}"/>
                </a:ext>
              </a:extLst>
            </p:cNvPr>
            <p:cNvSpPr/>
            <p:nvPr/>
          </p:nvSpPr>
          <p:spPr>
            <a:xfrm>
              <a:off x="2966302" y="3094085"/>
              <a:ext cx="202597" cy="242006"/>
            </a:xfrm>
            <a:custGeom>
              <a:avLst/>
              <a:gdLst>
                <a:gd name="connsiteX0" fmla="*/ 163662 w 202597"/>
                <a:gd name="connsiteY0" fmla="*/ 11679 h 242006"/>
                <a:gd name="connsiteX1" fmla="*/ 195352 w 202597"/>
                <a:gd name="connsiteY1" fmla="*/ 94782 h 242006"/>
                <a:gd name="connsiteX2" fmla="*/ 145384 w 202597"/>
                <a:gd name="connsiteY2" fmla="*/ 236795 h 242006"/>
                <a:gd name="connsiteX3" fmla="*/ 18493 w 202597"/>
                <a:gd name="connsiteY3" fmla="*/ 155795 h 242006"/>
                <a:gd name="connsiteX4" fmla="*/ 5081 w 202597"/>
                <a:gd name="connsiteY4" fmla="*/ 52047 h 242006"/>
                <a:gd name="connsiteX5" fmla="*/ 163794 w 202597"/>
                <a:gd name="connsiteY5" fmla="*/ 11679 h 24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597" h="242006">
                  <a:moveTo>
                    <a:pt x="163662" y="11679"/>
                  </a:moveTo>
                  <a:cubicBezTo>
                    <a:pt x="177995" y="22067"/>
                    <a:pt x="188646" y="63881"/>
                    <a:pt x="195352" y="94782"/>
                  </a:cubicBezTo>
                  <a:cubicBezTo>
                    <a:pt x="215339" y="188406"/>
                    <a:pt x="192459" y="222857"/>
                    <a:pt x="145384" y="236795"/>
                  </a:cubicBezTo>
                  <a:cubicBezTo>
                    <a:pt x="98178" y="250602"/>
                    <a:pt x="44529" y="241266"/>
                    <a:pt x="18493" y="155795"/>
                  </a:cubicBezTo>
                  <a:cubicBezTo>
                    <a:pt x="5476" y="113060"/>
                    <a:pt x="-7411" y="73743"/>
                    <a:pt x="5081" y="52047"/>
                  </a:cubicBezTo>
                  <a:cubicBezTo>
                    <a:pt x="23622" y="19700"/>
                    <a:pt x="119875" y="-20143"/>
                    <a:pt x="163794" y="11679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A354E5E-5623-DDEB-8D53-952D9B375176}"/>
                </a:ext>
              </a:extLst>
            </p:cNvPr>
            <p:cNvSpPr/>
            <p:nvPr/>
          </p:nvSpPr>
          <p:spPr>
            <a:xfrm>
              <a:off x="2942782" y="3215934"/>
              <a:ext cx="62263" cy="74367"/>
            </a:xfrm>
            <a:custGeom>
              <a:avLst/>
              <a:gdLst>
                <a:gd name="connsiteX0" fmla="*/ 46221 w 62263"/>
                <a:gd name="connsiteY0" fmla="*/ 20140 h 74367"/>
                <a:gd name="connsiteX1" fmla="*/ 4932 w 62263"/>
                <a:gd name="connsiteY1" fmla="*/ 8700 h 74367"/>
                <a:gd name="connsiteX2" fmla="*/ 62263 w 62263"/>
                <a:gd name="connsiteY2" fmla="*/ 72869 h 74367"/>
                <a:gd name="connsiteX3" fmla="*/ 46221 w 62263"/>
                <a:gd name="connsiteY3" fmla="*/ 20271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63" h="74367">
                  <a:moveTo>
                    <a:pt x="46221" y="20140"/>
                  </a:moveTo>
                  <a:cubicBezTo>
                    <a:pt x="46221" y="20140"/>
                    <a:pt x="24393" y="-16152"/>
                    <a:pt x="4932" y="8700"/>
                  </a:cubicBezTo>
                  <a:cubicBezTo>
                    <a:pt x="-14529" y="33552"/>
                    <a:pt x="27549" y="83651"/>
                    <a:pt x="62263" y="72869"/>
                  </a:cubicBezTo>
                  <a:cubicBezTo>
                    <a:pt x="62263" y="72869"/>
                    <a:pt x="59897" y="31448"/>
                    <a:pt x="46221" y="20271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4B5E456-2A38-B04D-6173-CA6706F16534}"/>
                </a:ext>
              </a:extLst>
            </p:cNvPr>
            <p:cNvSpPr/>
            <p:nvPr/>
          </p:nvSpPr>
          <p:spPr>
            <a:xfrm>
              <a:off x="2960010" y="3240150"/>
              <a:ext cx="30534" cy="20538"/>
            </a:xfrm>
            <a:custGeom>
              <a:avLst/>
              <a:gdLst>
                <a:gd name="connsiteX0" fmla="*/ 1774 w 30534"/>
                <a:gd name="connsiteY0" fmla="*/ 263 h 20538"/>
                <a:gd name="connsiteX1" fmla="*/ 17553 w 30534"/>
                <a:gd name="connsiteY1" fmla="*/ 6969 h 20538"/>
                <a:gd name="connsiteX2" fmla="*/ 30308 w 30534"/>
                <a:gd name="connsiteY2" fmla="*/ 18278 h 20538"/>
                <a:gd name="connsiteX3" fmla="*/ 27941 w 30534"/>
                <a:gd name="connsiteY3" fmla="*/ 20250 h 20538"/>
                <a:gd name="connsiteX4" fmla="*/ 18079 w 30534"/>
                <a:gd name="connsiteY4" fmla="*/ 12492 h 20538"/>
                <a:gd name="connsiteX5" fmla="*/ 12294 w 30534"/>
                <a:gd name="connsiteY5" fmla="*/ 19066 h 20538"/>
                <a:gd name="connsiteX6" fmla="*/ 8875 w 30534"/>
                <a:gd name="connsiteY6" fmla="*/ 15911 h 20538"/>
                <a:gd name="connsiteX7" fmla="*/ 13477 w 30534"/>
                <a:gd name="connsiteY7" fmla="*/ 9468 h 20538"/>
                <a:gd name="connsiteX8" fmla="*/ 722 w 30534"/>
                <a:gd name="connsiteY8" fmla="*/ 3024 h 20538"/>
                <a:gd name="connsiteX9" fmla="*/ 1774 w 30534"/>
                <a:gd name="connsiteY9" fmla="*/ 0 h 2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534" h="20538">
                  <a:moveTo>
                    <a:pt x="1774" y="263"/>
                  </a:moveTo>
                  <a:cubicBezTo>
                    <a:pt x="7034" y="263"/>
                    <a:pt x="13214" y="4076"/>
                    <a:pt x="17553" y="6969"/>
                  </a:cubicBezTo>
                  <a:cubicBezTo>
                    <a:pt x="22156" y="9862"/>
                    <a:pt x="27415" y="13544"/>
                    <a:pt x="30308" y="18278"/>
                  </a:cubicBezTo>
                  <a:cubicBezTo>
                    <a:pt x="31229" y="19724"/>
                    <a:pt x="29125" y="21170"/>
                    <a:pt x="27941" y="20250"/>
                  </a:cubicBezTo>
                  <a:cubicBezTo>
                    <a:pt x="24391" y="18015"/>
                    <a:pt x="21367" y="15122"/>
                    <a:pt x="18079" y="12492"/>
                  </a:cubicBezTo>
                  <a:cubicBezTo>
                    <a:pt x="16501" y="14990"/>
                    <a:pt x="14792" y="17620"/>
                    <a:pt x="12294" y="19066"/>
                  </a:cubicBezTo>
                  <a:cubicBezTo>
                    <a:pt x="10321" y="20250"/>
                    <a:pt x="8217" y="17883"/>
                    <a:pt x="8875" y="15911"/>
                  </a:cubicBezTo>
                  <a:cubicBezTo>
                    <a:pt x="9664" y="13412"/>
                    <a:pt x="11636" y="11440"/>
                    <a:pt x="13477" y="9468"/>
                  </a:cubicBezTo>
                  <a:cubicBezTo>
                    <a:pt x="9269" y="7232"/>
                    <a:pt x="4404" y="5917"/>
                    <a:pt x="722" y="3024"/>
                  </a:cubicBezTo>
                  <a:cubicBezTo>
                    <a:pt x="-724" y="1972"/>
                    <a:pt x="196" y="0"/>
                    <a:pt x="1774" y="0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4875B5A-B219-78EF-6A10-10EBFB9FB6F7}"/>
                </a:ext>
              </a:extLst>
            </p:cNvPr>
            <p:cNvSpPr/>
            <p:nvPr/>
          </p:nvSpPr>
          <p:spPr>
            <a:xfrm>
              <a:off x="3108890" y="3165210"/>
              <a:ext cx="13495" cy="22921"/>
            </a:xfrm>
            <a:custGeom>
              <a:avLst/>
              <a:gdLst>
                <a:gd name="connsiteX0" fmla="*/ 7662 w 13495"/>
                <a:gd name="connsiteY0" fmla="*/ 22869 h 22921"/>
                <a:gd name="connsiteX1" fmla="*/ 12527 w 13495"/>
                <a:gd name="connsiteY1" fmla="*/ 10246 h 22921"/>
                <a:gd name="connsiteX2" fmla="*/ 3585 w 13495"/>
                <a:gd name="connsiteY2" fmla="*/ 252 h 22921"/>
                <a:gd name="connsiteX3" fmla="*/ 824 w 13495"/>
                <a:gd name="connsiteY3" fmla="*/ 12481 h 22921"/>
                <a:gd name="connsiteX4" fmla="*/ 7662 w 13495"/>
                <a:gd name="connsiteY4" fmla="*/ 22869 h 2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5" h="22921">
                  <a:moveTo>
                    <a:pt x="7662" y="22869"/>
                  </a:moveTo>
                  <a:cubicBezTo>
                    <a:pt x="7662" y="22869"/>
                    <a:pt x="16340" y="24447"/>
                    <a:pt x="12527" y="10246"/>
                  </a:cubicBezTo>
                  <a:cubicBezTo>
                    <a:pt x="9108" y="-2509"/>
                    <a:pt x="3585" y="252"/>
                    <a:pt x="3585" y="252"/>
                  </a:cubicBezTo>
                  <a:cubicBezTo>
                    <a:pt x="3585" y="252"/>
                    <a:pt x="-2069" y="1173"/>
                    <a:pt x="824" y="12481"/>
                  </a:cubicBezTo>
                  <a:cubicBezTo>
                    <a:pt x="3717" y="23658"/>
                    <a:pt x="7662" y="22869"/>
                    <a:pt x="7662" y="22869"/>
                  </a:cubicBezTo>
                  <a:close/>
                </a:path>
              </a:pathLst>
            </a:custGeom>
            <a:solidFill>
              <a:schemeClr val="tx1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C4D662-650E-CD3B-E055-4F7C86FBE0DF}"/>
                </a:ext>
              </a:extLst>
            </p:cNvPr>
            <p:cNvSpPr/>
            <p:nvPr/>
          </p:nvSpPr>
          <p:spPr>
            <a:xfrm>
              <a:off x="3029599" y="3186249"/>
              <a:ext cx="13495" cy="22921"/>
            </a:xfrm>
            <a:custGeom>
              <a:avLst/>
              <a:gdLst>
                <a:gd name="connsiteX0" fmla="*/ 7662 w 13495"/>
                <a:gd name="connsiteY0" fmla="*/ 22869 h 22921"/>
                <a:gd name="connsiteX1" fmla="*/ 12527 w 13495"/>
                <a:gd name="connsiteY1" fmla="*/ 10246 h 22921"/>
                <a:gd name="connsiteX2" fmla="*/ 3585 w 13495"/>
                <a:gd name="connsiteY2" fmla="*/ 252 h 22921"/>
                <a:gd name="connsiteX3" fmla="*/ 824 w 13495"/>
                <a:gd name="connsiteY3" fmla="*/ 12481 h 22921"/>
                <a:gd name="connsiteX4" fmla="*/ 7662 w 13495"/>
                <a:gd name="connsiteY4" fmla="*/ 22869 h 2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5" h="22921">
                  <a:moveTo>
                    <a:pt x="7662" y="22869"/>
                  </a:moveTo>
                  <a:cubicBezTo>
                    <a:pt x="7662" y="22869"/>
                    <a:pt x="16340" y="24447"/>
                    <a:pt x="12527" y="10246"/>
                  </a:cubicBezTo>
                  <a:cubicBezTo>
                    <a:pt x="9108" y="-2509"/>
                    <a:pt x="3585" y="252"/>
                    <a:pt x="3585" y="252"/>
                  </a:cubicBezTo>
                  <a:cubicBezTo>
                    <a:pt x="3585" y="252"/>
                    <a:pt x="-2069" y="1173"/>
                    <a:pt x="824" y="12481"/>
                  </a:cubicBezTo>
                  <a:cubicBezTo>
                    <a:pt x="3717" y="23658"/>
                    <a:pt x="7662" y="22869"/>
                    <a:pt x="7662" y="22869"/>
                  </a:cubicBezTo>
                  <a:close/>
                </a:path>
              </a:pathLst>
            </a:custGeom>
            <a:solidFill>
              <a:schemeClr val="tx1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BC13E60-6C33-D52A-2529-D8120123D43D}"/>
                </a:ext>
              </a:extLst>
            </p:cNvPr>
            <p:cNvSpPr/>
            <p:nvPr/>
          </p:nvSpPr>
          <p:spPr>
            <a:xfrm>
              <a:off x="3076803" y="3167425"/>
              <a:ext cx="33224" cy="75387"/>
            </a:xfrm>
            <a:custGeom>
              <a:avLst/>
              <a:gdLst>
                <a:gd name="connsiteX0" fmla="*/ 12924 w 33224"/>
                <a:gd name="connsiteY0" fmla="*/ 71805 h 75387"/>
                <a:gd name="connsiteX1" fmla="*/ 27914 w 33224"/>
                <a:gd name="connsiteY1" fmla="*/ 66413 h 75387"/>
                <a:gd name="connsiteX2" fmla="*/ 16606 w 33224"/>
                <a:gd name="connsiteY2" fmla="*/ 38142 h 75387"/>
                <a:gd name="connsiteX3" fmla="*/ 38 w 33224"/>
                <a:gd name="connsiteY3" fmla="*/ 930 h 75387"/>
                <a:gd name="connsiteX4" fmla="*/ 1353 w 33224"/>
                <a:gd name="connsiteY4" fmla="*/ 272 h 75387"/>
                <a:gd name="connsiteX5" fmla="*/ 33043 w 33224"/>
                <a:gd name="connsiteY5" fmla="*/ 67991 h 75387"/>
                <a:gd name="connsiteX6" fmla="*/ 31596 w 33224"/>
                <a:gd name="connsiteY6" fmla="*/ 70884 h 75387"/>
                <a:gd name="connsiteX7" fmla="*/ 13845 w 33224"/>
                <a:gd name="connsiteY7" fmla="*/ 75355 h 75387"/>
                <a:gd name="connsiteX8" fmla="*/ 12661 w 33224"/>
                <a:gd name="connsiteY8" fmla="*/ 71805 h 7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24" h="75387">
                  <a:moveTo>
                    <a:pt x="12924" y="71805"/>
                  </a:moveTo>
                  <a:cubicBezTo>
                    <a:pt x="17000" y="70490"/>
                    <a:pt x="26862" y="71147"/>
                    <a:pt x="27914" y="66413"/>
                  </a:cubicBezTo>
                  <a:cubicBezTo>
                    <a:pt x="28835" y="62469"/>
                    <a:pt x="18315" y="41693"/>
                    <a:pt x="16606" y="38142"/>
                  </a:cubicBezTo>
                  <a:cubicBezTo>
                    <a:pt x="10820" y="25256"/>
                    <a:pt x="5560" y="16709"/>
                    <a:pt x="38" y="930"/>
                  </a:cubicBezTo>
                  <a:cubicBezTo>
                    <a:pt x="-225" y="272"/>
                    <a:pt x="958" y="-385"/>
                    <a:pt x="1353" y="272"/>
                  </a:cubicBezTo>
                  <a:cubicBezTo>
                    <a:pt x="14765" y="20128"/>
                    <a:pt x="23181" y="46163"/>
                    <a:pt x="33043" y="67991"/>
                  </a:cubicBezTo>
                  <a:cubicBezTo>
                    <a:pt x="33569" y="69175"/>
                    <a:pt x="32911" y="70753"/>
                    <a:pt x="31596" y="70884"/>
                  </a:cubicBezTo>
                  <a:cubicBezTo>
                    <a:pt x="25547" y="71936"/>
                    <a:pt x="19893" y="74172"/>
                    <a:pt x="13845" y="75355"/>
                  </a:cubicBezTo>
                  <a:cubicBezTo>
                    <a:pt x="11872" y="75749"/>
                    <a:pt x="10689" y="72462"/>
                    <a:pt x="12661" y="71805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20BB18C-183B-D57D-4CD2-2709776EA5B1}"/>
                </a:ext>
              </a:extLst>
            </p:cNvPr>
            <p:cNvSpPr/>
            <p:nvPr/>
          </p:nvSpPr>
          <p:spPr>
            <a:xfrm>
              <a:off x="3098926" y="3141429"/>
              <a:ext cx="22656" cy="9050"/>
            </a:xfrm>
            <a:custGeom>
              <a:avLst/>
              <a:gdLst>
                <a:gd name="connsiteX0" fmla="*/ 794 w 22656"/>
                <a:gd name="connsiteY0" fmla="*/ 4440 h 9050"/>
                <a:gd name="connsiteX1" fmla="*/ 22228 w 22656"/>
                <a:gd name="connsiteY1" fmla="*/ 2994 h 9050"/>
                <a:gd name="connsiteX2" fmla="*/ 21176 w 22656"/>
                <a:gd name="connsiteY2" fmla="*/ 6018 h 9050"/>
                <a:gd name="connsiteX3" fmla="*/ 12497 w 22656"/>
                <a:gd name="connsiteY3" fmla="*/ 5755 h 9050"/>
                <a:gd name="connsiteX4" fmla="*/ 3687 w 22656"/>
                <a:gd name="connsiteY4" fmla="*/ 8780 h 9050"/>
                <a:gd name="connsiteX5" fmla="*/ 926 w 22656"/>
                <a:gd name="connsiteY5" fmla="*/ 4572 h 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56" h="9050">
                  <a:moveTo>
                    <a:pt x="794" y="4440"/>
                  </a:moveTo>
                  <a:cubicBezTo>
                    <a:pt x="6054" y="364"/>
                    <a:pt x="16836" y="-2397"/>
                    <a:pt x="22228" y="2994"/>
                  </a:cubicBezTo>
                  <a:cubicBezTo>
                    <a:pt x="23148" y="3914"/>
                    <a:pt x="22491" y="5755"/>
                    <a:pt x="21176" y="6018"/>
                  </a:cubicBezTo>
                  <a:cubicBezTo>
                    <a:pt x="18283" y="6413"/>
                    <a:pt x="15390" y="5492"/>
                    <a:pt x="12497" y="5755"/>
                  </a:cubicBezTo>
                  <a:cubicBezTo>
                    <a:pt x="9341" y="6018"/>
                    <a:pt x="6448" y="7333"/>
                    <a:pt x="3687" y="8780"/>
                  </a:cubicBezTo>
                  <a:cubicBezTo>
                    <a:pt x="1189" y="10095"/>
                    <a:pt x="-1441" y="6281"/>
                    <a:pt x="926" y="4572"/>
                  </a:cubicBezTo>
                  <a:close/>
                </a:path>
              </a:pathLst>
            </a:custGeom>
            <a:solidFill>
              <a:schemeClr val="tx1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5FFD13-FCDA-DC63-F063-A1F0DD34DADB}"/>
                </a:ext>
              </a:extLst>
            </p:cNvPr>
            <p:cNvSpPr/>
            <p:nvPr/>
          </p:nvSpPr>
          <p:spPr>
            <a:xfrm>
              <a:off x="3018436" y="3164735"/>
              <a:ext cx="24311" cy="12519"/>
            </a:xfrm>
            <a:custGeom>
              <a:avLst/>
              <a:gdLst>
                <a:gd name="connsiteX0" fmla="*/ 21 w 24311"/>
                <a:gd name="connsiteY0" fmla="*/ 9931 h 12519"/>
                <a:gd name="connsiteX1" fmla="*/ 23296 w 24311"/>
                <a:gd name="connsiteY1" fmla="*/ 1647 h 12519"/>
                <a:gd name="connsiteX2" fmla="*/ 23033 w 24311"/>
                <a:gd name="connsiteY2" fmla="*/ 5724 h 12519"/>
                <a:gd name="connsiteX3" fmla="*/ 11856 w 24311"/>
                <a:gd name="connsiteY3" fmla="*/ 7827 h 12519"/>
                <a:gd name="connsiteX4" fmla="*/ 3440 w 24311"/>
                <a:gd name="connsiteY4" fmla="*/ 12298 h 12519"/>
                <a:gd name="connsiteX5" fmla="*/ 21 w 24311"/>
                <a:gd name="connsiteY5" fmla="*/ 9931 h 12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11" h="12519">
                  <a:moveTo>
                    <a:pt x="21" y="9931"/>
                  </a:moveTo>
                  <a:cubicBezTo>
                    <a:pt x="1862" y="990"/>
                    <a:pt x="16195" y="-2297"/>
                    <a:pt x="23296" y="1647"/>
                  </a:cubicBezTo>
                  <a:cubicBezTo>
                    <a:pt x="24873" y="2568"/>
                    <a:pt x="24479" y="4935"/>
                    <a:pt x="23033" y="5724"/>
                  </a:cubicBezTo>
                  <a:cubicBezTo>
                    <a:pt x="19614" y="7433"/>
                    <a:pt x="15537" y="6775"/>
                    <a:pt x="11856" y="7827"/>
                  </a:cubicBezTo>
                  <a:cubicBezTo>
                    <a:pt x="8568" y="8748"/>
                    <a:pt x="6333" y="10589"/>
                    <a:pt x="3440" y="12298"/>
                  </a:cubicBezTo>
                  <a:cubicBezTo>
                    <a:pt x="1994" y="13087"/>
                    <a:pt x="-242" y="11641"/>
                    <a:pt x="21" y="9931"/>
                  </a:cubicBezTo>
                  <a:close/>
                </a:path>
              </a:pathLst>
            </a:custGeom>
            <a:solidFill>
              <a:schemeClr val="tx1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4763159-8962-F5D7-6CAF-6F3447A37941}"/>
                </a:ext>
              </a:extLst>
            </p:cNvPr>
            <p:cNvSpPr/>
            <p:nvPr/>
          </p:nvSpPr>
          <p:spPr>
            <a:xfrm>
              <a:off x="3073685" y="3252642"/>
              <a:ext cx="57988" cy="30539"/>
            </a:xfrm>
            <a:custGeom>
              <a:avLst/>
              <a:gdLst>
                <a:gd name="connsiteX0" fmla="*/ 57857 w 57988"/>
                <a:gd name="connsiteY0" fmla="*/ 0 h 30539"/>
                <a:gd name="connsiteX1" fmla="*/ 0 w 57988"/>
                <a:gd name="connsiteY1" fmla="*/ 16831 h 30539"/>
                <a:gd name="connsiteX2" fmla="*/ 36687 w 57988"/>
                <a:gd name="connsiteY2" fmla="*/ 29454 h 30539"/>
                <a:gd name="connsiteX3" fmla="*/ 57989 w 57988"/>
                <a:gd name="connsiteY3" fmla="*/ 0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88" h="30539">
                  <a:moveTo>
                    <a:pt x="57857" y="0"/>
                  </a:moveTo>
                  <a:cubicBezTo>
                    <a:pt x="57857" y="0"/>
                    <a:pt x="35109" y="26693"/>
                    <a:pt x="0" y="16831"/>
                  </a:cubicBezTo>
                  <a:cubicBezTo>
                    <a:pt x="0" y="16831"/>
                    <a:pt x="8153" y="35109"/>
                    <a:pt x="36687" y="29454"/>
                  </a:cubicBezTo>
                  <a:cubicBezTo>
                    <a:pt x="55359" y="25641"/>
                    <a:pt x="57989" y="0"/>
                    <a:pt x="57989" y="0"/>
                  </a:cubicBezTo>
                  <a:close/>
                </a:path>
              </a:pathLst>
            </a:custGeom>
            <a:solidFill>
              <a:srgbClr val="FFFFFF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F952F76-BD3A-0124-C450-2AFDC6DF838E}"/>
                </a:ext>
              </a:extLst>
            </p:cNvPr>
            <p:cNvSpPr/>
            <p:nvPr/>
          </p:nvSpPr>
          <p:spPr>
            <a:xfrm>
              <a:off x="2574651" y="2633808"/>
              <a:ext cx="423429" cy="956150"/>
            </a:xfrm>
            <a:custGeom>
              <a:avLst/>
              <a:gdLst>
                <a:gd name="connsiteX0" fmla="*/ 271814 w 423429"/>
                <a:gd name="connsiteY0" fmla="*/ 921399 h 956150"/>
                <a:gd name="connsiteX1" fmla="*/ 232892 w 423429"/>
                <a:gd name="connsiteY1" fmla="*/ 889447 h 956150"/>
                <a:gd name="connsiteX2" fmla="*/ 17 w 423429"/>
                <a:gd name="connsiteY2" fmla="*/ 364131 h 956150"/>
                <a:gd name="connsiteX3" fmla="*/ 35915 w 423429"/>
                <a:gd name="connsiteY3" fmla="*/ 149535 h 956150"/>
                <a:gd name="connsiteX4" fmla="*/ 42884 w 423429"/>
                <a:gd name="connsiteY4" fmla="*/ 121264 h 956150"/>
                <a:gd name="connsiteX5" fmla="*/ 60373 w 423429"/>
                <a:gd name="connsiteY5" fmla="*/ 56174 h 956150"/>
                <a:gd name="connsiteX6" fmla="*/ 71550 w 423429"/>
                <a:gd name="connsiteY6" fmla="*/ 17384 h 956150"/>
                <a:gd name="connsiteX7" fmla="*/ 148473 w 423429"/>
                <a:gd name="connsiteY7" fmla="*/ 20145 h 956150"/>
                <a:gd name="connsiteX8" fmla="*/ 139400 w 423429"/>
                <a:gd name="connsiteY8" fmla="*/ 82342 h 956150"/>
                <a:gd name="connsiteX9" fmla="*/ 133088 w 423429"/>
                <a:gd name="connsiteY9" fmla="*/ 153085 h 956150"/>
                <a:gd name="connsiteX10" fmla="*/ 119808 w 423429"/>
                <a:gd name="connsiteY10" fmla="*/ 372679 h 956150"/>
                <a:gd name="connsiteX11" fmla="*/ 396469 w 423429"/>
                <a:gd name="connsiteY11" fmla="*/ 738098 h 956150"/>
                <a:gd name="connsiteX12" fmla="*/ 398836 w 423429"/>
                <a:gd name="connsiteY12" fmla="*/ 739807 h 956150"/>
                <a:gd name="connsiteX13" fmla="*/ 271814 w 423429"/>
                <a:gd name="connsiteY13" fmla="*/ 921268 h 95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3429" h="956150">
                  <a:moveTo>
                    <a:pt x="271814" y="921399"/>
                  </a:moveTo>
                  <a:cubicBezTo>
                    <a:pt x="258533" y="912458"/>
                    <a:pt x="245384" y="901807"/>
                    <a:pt x="232892" y="889447"/>
                  </a:cubicBezTo>
                  <a:cubicBezTo>
                    <a:pt x="88381" y="748880"/>
                    <a:pt x="-1429" y="406998"/>
                    <a:pt x="17" y="364131"/>
                  </a:cubicBezTo>
                  <a:cubicBezTo>
                    <a:pt x="1990" y="303119"/>
                    <a:pt x="19084" y="219357"/>
                    <a:pt x="35915" y="149535"/>
                  </a:cubicBezTo>
                  <a:cubicBezTo>
                    <a:pt x="38282" y="139804"/>
                    <a:pt x="40649" y="130337"/>
                    <a:pt x="42884" y="121264"/>
                  </a:cubicBezTo>
                  <a:cubicBezTo>
                    <a:pt x="49327" y="96017"/>
                    <a:pt x="55376" y="73663"/>
                    <a:pt x="60373" y="56174"/>
                  </a:cubicBezTo>
                  <a:cubicBezTo>
                    <a:pt x="67079" y="32111"/>
                    <a:pt x="71550" y="17384"/>
                    <a:pt x="71550" y="17384"/>
                  </a:cubicBezTo>
                  <a:cubicBezTo>
                    <a:pt x="71550" y="17384"/>
                    <a:pt x="130327" y="-23510"/>
                    <a:pt x="148473" y="20145"/>
                  </a:cubicBezTo>
                  <a:cubicBezTo>
                    <a:pt x="148473" y="20145"/>
                    <a:pt x="141109" y="63407"/>
                    <a:pt x="139400" y="82342"/>
                  </a:cubicBezTo>
                  <a:cubicBezTo>
                    <a:pt x="138348" y="94833"/>
                    <a:pt x="133877" y="144406"/>
                    <a:pt x="133088" y="153085"/>
                  </a:cubicBezTo>
                  <a:cubicBezTo>
                    <a:pt x="125988" y="235926"/>
                    <a:pt x="117704" y="343750"/>
                    <a:pt x="119808" y="372679"/>
                  </a:cubicBezTo>
                  <a:cubicBezTo>
                    <a:pt x="122569" y="409497"/>
                    <a:pt x="256824" y="643423"/>
                    <a:pt x="396469" y="738098"/>
                  </a:cubicBezTo>
                  <a:cubicBezTo>
                    <a:pt x="397258" y="738755"/>
                    <a:pt x="398047" y="739150"/>
                    <a:pt x="398836" y="739807"/>
                  </a:cubicBezTo>
                  <a:cubicBezTo>
                    <a:pt x="422900" y="755718"/>
                    <a:pt x="476286" y="1056574"/>
                    <a:pt x="271814" y="921268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1CD3F22-A8C4-FD0B-DD91-8344D00F9DF4}"/>
                </a:ext>
              </a:extLst>
            </p:cNvPr>
            <p:cNvSpPr/>
            <p:nvPr/>
          </p:nvSpPr>
          <p:spPr>
            <a:xfrm>
              <a:off x="2593698" y="2495241"/>
              <a:ext cx="137465" cy="192029"/>
            </a:xfrm>
            <a:custGeom>
              <a:avLst/>
              <a:gdLst>
                <a:gd name="connsiteX0" fmla="*/ 60260 w 137465"/>
                <a:gd name="connsiteY0" fmla="*/ 186457 h 192029"/>
                <a:gd name="connsiteX1" fmla="*/ 39747 w 137465"/>
                <a:gd name="connsiteY1" fmla="*/ 139251 h 192029"/>
                <a:gd name="connsiteX2" fmla="*/ 36 w 137465"/>
                <a:gd name="connsiteY2" fmla="*/ 36555 h 192029"/>
                <a:gd name="connsiteX3" fmla="*/ 4244 w 137465"/>
                <a:gd name="connsiteY3" fmla="*/ 27351 h 192029"/>
                <a:gd name="connsiteX4" fmla="*/ 5690 w 137465"/>
                <a:gd name="connsiteY4" fmla="*/ 24984 h 192029"/>
                <a:gd name="connsiteX5" fmla="*/ 19366 w 137465"/>
                <a:gd name="connsiteY5" fmla="*/ 10651 h 192029"/>
                <a:gd name="connsiteX6" fmla="*/ 20812 w 137465"/>
                <a:gd name="connsiteY6" fmla="*/ 9599 h 192029"/>
                <a:gd name="connsiteX7" fmla="*/ 37643 w 137465"/>
                <a:gd name="connsiteY7" fmla="*/ 2235 h 192029"/>
                <a:gd name="connsiteX8" fmla="*/ 39353 w 137465"/>
                <a:gd name="connsiteY8" fmla="*/ 1841 h 192029"/>
                <a:gd name="connsiteX9" fmla="*/ 56710 w 137465"/>
                <a:gd name="connsiteY9" fmla="*/ 0 h 192029"/>
                <a:gd name="connsiteX10" fmla="*/ 99708 w 137465"/>
                <a:gd name="connsiteY10" fmla="*/ 72716 h 192029"/>
                <a:gd name="connsiteX11" fmla="*/ 101943 w 137465"/>
                <a:gd name="connsiteY11" fmla="*/ 26036 h 192029"/>
                <a:gd name="connsiteX12" fmla="*/ 110359 w 137465"/>
                <a:gd name="connsiteY12" fmla="*/ 24852 h 192029"/>
                <a:gd name="connsiteX13" fmla="*/ 130346 w 137465"/>
                <a:gd name="connsiteY13" fmla="*/ 83367 h 192029"/>
                <a:gd name="connsiteX14" fmla="*/ 127059 w 137465"/>
                <a:gd name="connsiteY14" fmla="*/ 170547 h 192029"/>
                <a:gd name="connsiteX15" fmla="*/ 60260 w 137465"/>
                <a:gd name="connsiteY15" fmla="*/ 186326 h 19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7465" h="192029">
                  <a:moveTo>
                    <a:pt x="60260" y="186457"/>
                  </a:moveTo>
                  <a:cubicBezTo>
                    <a:pt x="60260" y="186457"/>
                    <a:pt x="52371" y="164892"/>
                    <a:pt x="39747" y="139251"/>
                  </a:cubicBezTo>
                  <a:cubicBezTo>
                    <a:pt x="26992" y="113610"/>
                    <a:pt x="-1147" y="57463"/>
                    <a:pt x="36" y="36555"/>
                  </a:cubicBezTo>
                  <a:cubicBezTo>
                    <a:pt x="36" y="36555"/>
                    <a:pt x="1220" y="32742"/>
                    <a:pt x="4244" y="27351"/>
                  </a:cubicBezTo>
                  <a:cubicBezTo>
                    <a:pt x="4638" y="26562"/>
                    <a:pt x="5164" y="25773"/>
                    <a:pt x="5690" y="24984"/>
                  </a:cubicBezTo>
                  <a:cubicBezTo>
                    <a:pt x="8715" y="20381"/>
                    <a:pt x="13054" y="15122"/>
                    <a:pt x="19366" y="10651"/>
                  </a:cubicBezTo>
                  <a:cubicBezTo>
                    <a:pt x="19760" y="10257"/>
                    <a:pt x="20286" y="9994"/>
                    <a:pt x="20812" y="9599"/>
                  </a:cubicBezTo>
                  <a:cubicBezTo>
                    <a:pt x="25414" y="6575"/>
                    <a:pt x="31069" y="3813"/>
                    <a:pt x="37643" y="2235"/>
                  </a:cubicBezTo>
                  <a:cubicBezTo>
                    <a:pt x="38169" y="2104"/>
                    <a:pt x="38827" y="1972"/>
                    <a:pt x="39353" y="1841"/>
                  </a:cubicBezTo>
                  <a:cubicBezTo>
                    <a:pt x="44481" y="658"/>
                    <a:pt x="50267" y="0"/>
                    <a:pt x="56710" y="0"/>
                  </a:cubicBezTo>
                  <a:cubicBezTo>
                    <a:pt x="56710" y="0"/>
                    <a:pt x="84060" y="57725"/>
                    <a:pt x="99708" y="72716"/>
                  </a:cubicBezTo>
                  <a:cubicBezTo>
                    <a:pt x="99708" y="72716"/>
                    <a:pt x="92344" y="33925"/>
                    <a:pt x="101943" y="26036"/>
                  </a:cubicBezTo>
                  <a:lnTo>
                    <a:pt x="110359" y="24852"/>
                  </a:lnTo>
                  <a:cubicBezTo>
                    <a:pt x="110359" y="24852"/>
                    <a:pt x="122982" y="65747"/>
                    <a:pt x="130346" y="83367"/>
                  </a:cubicBezTo>
                  <a:cubicBezTo>
                    <a:pt x="148098" y="126365"/>
                    <a:pt x="127059" y="170547"/>
                    <a:pt x="127059" y="170547"/>
                  </a:cubicBezTo>
                  <a:cubicBezTo>
                    <a:pt x="127059" y="170547"/>
                    <a:pt x="87742" y="205392"/>
                    <a:pt x="60260" y="186326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B6D7083-E913-3D7F-3E3B-946721C9F7E2}"/>
                </a:ext>
              </a:extLst>
            </p:cNvPr>
            <p:cNvSpPr/>
            <p:nvPr/>
          </p:nvSpPr>
          <p:spPr>
            <a:xfrm>
              <a:off x="2631473" y="2497082"/>
              <a:ext cx="40034" cy="77587"/>
            </a:xfrm>
            <a:custGeom>
              <a:avLst/>
              <a:gdLst>
                <a:gd name="connsiteX0" fmla="*/ 0 w 40034"/>
                <a:gd name="connsiteY0" fmla="*/ 395 h 77587"/>
                <a:gd name="connsiteX1" fmla="*/ 1709 w 40034"/>
                <a:gd name="connsiteY1" fmla="*/ 0 h 77587"/>
                <a:gd name="connsiteX2" fmla="*/ 39974 w 40034"/>
                <a:gd name="connsiteY2" fmla="*/ 76792 h 77587"/>
                <a:gd name="connsiteX3" fmla="*/ 39185 w 40034"/>
                <a:gd name="connsiteY3" fmla="*/ 77450 h 77587"/>
                <a:gd name="connsiteX4" fmla="*/ 0 w 40034"/>
                <a:gd name="connsiteY4" fmla="*/ 395 h 7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34" h="77587">
                  <a:moveTo>
                    <a:pt x="0" y="395"/>
                  </a:moveTo>
                  <a:cubicBezTo>
                    <a:pt x="0" y="395"/>
                    <a:pt x="1183" y="132"/>
                    <a:pt x="1709" y="0"/>
                  </a:cubicBezTo>
                  <a:cubicBezTo>
                    <a:pt x="11834" y="26825"/>
                    <a:pt x="26167" y="51282"/>
                    <a:pt x="39974" y="76792"/>
                  </a:cubicBezTo>
                  <a:cubicBezTo>
                    <a:pt x="40237" y="77318"/>
                    <a:pt x="39579" y="77844"/>
                    <a:pt x="39185" y="77450"/>
                  </a:cubicBezTo>
                  <a:cubicBezTo>
                    <a:pt x="19987" y="55227"/>
                    <a:pt x="8416" y="28271"/>
                    <a:pt x="0" y="395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AE559F6-CBE0-2E40-7792-9F5A51BF4114}"/>
                </a:ext>
              </a:extLst>
            </p:cNvPr>
            <p:cNvSpPr/>
            <p:nvPr/>
          </p:nvSpPr>
          <p:spPr>
            <a:xfrm>
              <a:off x="2612932" y="2504972"/>
              <a:ext cx="39771" cy="77535"/>
            </a:xfrm>
            <a:custGeom>
              <a:avLst/>
              <a:gdLst>
                <a:gd name="connsiteX0" fmla="*/ 131 w 39771"/>
                <a:gd name="connsiteY0" fmla="*/ 1052 h 77535"/>
                <a:gd name="connsiteX1" fmla="*/ 1578 w 39771"/>
                <a:gd name="connsiteY1" fmla="*/ 0 h 77535"/>
                <a:gd name="connsiteX2" fmla="*/ 39711 w 39771"/>
                <a:gd name="connsiteY2" fmla="*/ 76792 h 77535"/>
                <a:gd name="connsiteX3" fmla="*/ 38922 w 39771"/>
                <a:gd name="connsiteY3" fmla="*/ 77318 h 77535"/>
                <a:gd name="connsiteX4" fmla="*/ 0 w 39771"/>
                <a:gd name="connsiteY4" fmla="*/ 1052 h 7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71" h="77535">
                  <a:moveTo>
                    <a:pt x="131" y="1052"/>
                  </a:moveTo>
                  <a:cubicBezTo>
                    <a:pt x="131" y="1052"/>
                    <a:pt x="1052" y="394"/>
                    <a:pt x="1578" y="0"/>
                  </a:cubicBezTo>
                  <a:cubicBezTo>
                    <a:pt x="11834" y="26825"/>
                    <a:pt x="26036" y="51282"/>
                    <a:pt x="39711" y="76792"/>
                  </a:cubicBezTo>
                  <a:cubicBezTo>
                    <a:pt x="39974" y="77318"/>
                    <a:pt x="39316" y="77844"/>
                    <a:pt x="38922" y="77318"/>
                  </a:cubicBezTo>
                  <a:cubicBezTo>
                    <a:pt x="19855" y="55359"/>
                    <a:pt x="8284" y="28666"/>
                    <a:pt x="0" y="1052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3E9559F-CA09-0B66-B5C5-0EC8473B5181}"/>
                </a:ext>
              </a:extLst>
            </p:cNvPr>
            <p:cNvSpPr/>
            <p:nvPr/>
          </p:nvSpPr>
          <p:spPr>
            <a:xfrm>
              <a:off x="2597679" y="2520225"/>
              <a:ext cx="38109" cy="73174"/>
            </a:xfrm>
            <a:custGeom>
              <a:avLst/>
              <a:gdLst>
                <a:gd name="connsiteX0" fmla="*/ 131 w 38109"/>
                <a:gd name="connsiteY0" fmla="*/ 2367 h 73174"/>
                <a:gd name="connsiteX1" fmla="*/ 1578 w 38109"/>
                <a:gd name="connsiteY1" fmla="*/ 0 h 73174"/>
                <a:gd name="connsiteX2" fmla="*/ 38002 w 38109"/>
                <a:gd name="connsiteY2" fmla="*/ 72453 h 73174"/>
                <a:gd name="connsiteX3" fmla="*/ 37213 w 38109"/>
                <a:gd name="connsiteY3" fmla="*/ 72979 h 73174"/>
                <a:gd name="connsiteX4" fmla="*/ 0 w 38109"/>
                <a:gd name="connsiteY4" fmla="*/ 2235 h 7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9" h="73174">
                  <a:moveTo>
                    <a:pt x="131" y="2367"/>
                  </a:moveTo>
                  <a:cubicBezTo>
                    <a:pt x="526" y="1578"/>
                    <a:pt x="1052" y="789"/>
                    <a:pt x="1578" y="0"/>
                  </a:cubicBezTo>
                  <a:cubicBezTo>
                    <a:pt x="11571" y="25247"/>
                    <a:pt x="24984" y="48389"/>
                    <a:pt x="38002" y="72453"/>
                  </a:cubicBezTo>
                  <a:cubicBezTo>
                    <a:pt x="38396" y="72847"/>
                    <a:pt x="37607" y="73505"/>
                    <a:pt x="37213" y="72979"/>
                  </a:cubicBezTo>
                  <a:cubicBezTo>
                    <a:pt x="18935" y="52992"/>
                    <a:pt x="8284" y="27877"/>
                    <a:pt x="0" y="2235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E16FEF9-A4E5-E51A-5B16-A9EDDF4C92A9}"/>
                </a:ext>
              </a:extLst>
            </p:cNvPr>
            <p:cNvSpPr/>
            <p:nvPr/>
          </p:nvSpPr>
          <p:spPr>
            <a:xfrm>
              <a:off x="2574652" y="2783474"/>
              <a:ext cx="1238287" cy="1337157"/>
            </a:xfrm>
            <a:custGeom>
              <a:avLst/>
              <a:gdLst>
                <a:gd name="connsiteX0" fmla="*/ 1238288 w 1238287"/>
                <a:gd name="connsiteY0" fmla="*/ 96647 h 1337157"/>
                <a:gd name="connsiteX1" fmla="*/ 1100483 w 1238287"/>
                <a:gd name="connsiteY1" fmla="*/ 514270 h 1337157"/>
                <a:gd name="connsiteX2" fmla="*/ 820665 w 1238287"/>
                <a:gd name="connsiteY2" fmla="*/ 709669 h 1337157"/>
                <a:gd name="connsiteX3" fmla="*/ 733090 w 1238287"/>
                <a:gd name="connsiteY3" fmla="*/ 762923 h 1337157"/>
                <a:gd name="connsiteX4" fmla="*/ 735063 w 1238287"/>
                <a:gd name="connsiteY4" fmla="*/ 774363 h 1337157"/>
                <a:gd name="connsiteX5" fmla="*/ 734405 w 1238287"/>
                <a:gd name="connsiteY5" fmla="*/ 776862 h 1337157"/>
                <a:gd name="connsiteX6" fmla="*/ 770435 w 1238287"/>
                <a:gd name="connsiteY6" fmla="*/ 1258521 h 1337157"/>
                <a:gd name="connsiteX7" fmla="*/ 770698 w 1238287"/>
                <a:gd name="connsiteY7" fmla="*/ 1285214 h 1337157"/>
                <a:gd name="connsiteX8" fmla="*/ 244067 w 1238287"/>
                <a:gd name="connsiteY8" fmla="*/ 1275221 h 1337157"/>
                <a:gd name="connsiteX9" fmla="*/ 302450 w 1238287"/>
                <a:gd name="connsiteY9" fmla="*/ 1118349 h 1337157"/>
                <a:gd name="connsiteX10" fmla="*/ 219741 w 1238287"/>
                <a:gd name="connsiteY10" fmla="*/ 735967 h 1337157"/>
                <a:gd name="connsiteX11" fmla="*/ 214350 w 1238287"/>
                <a:gd name="connsiteY11" fmla="*/ 720319 h 1337157"/>
                <a:gd name="connsiteX12" fmla="*/ 16 w 1238287"/>
                <a:gd name="connsiteY12" fmla="*/ 214597 h 1337157"/>
                <a:gd name="connsiteX13" fmla="*/ 35913 w 1238287"/>
                <a:gd name="connsiteY13" fmla="*/ 0 h 1337157"/>
                <a:gd name="connsiteX14" fmla="*/ 133087 w 1238287"/>
                <a:gd name="connsiteY14" fmla="*/ 3682 h 1337157"/>
                <a:gd name="connsiteX15" fmla="*/ 119806 w 1238287"/>
                <a:gd name="connsiteY15" fmla="*/ 223275 h 1337157"/>
                <a:gd name="connsiteX16" fmla="*/ 396468 w 1238287"/>
                <a:gd name="connsiteY16" fmla="*/ 588695 h 1337157"/>
                <a:gd name="connsiteX17" fmla="*/ 398835 w 1238287"/>
                <a:gd name="connsiteY17" fmla="*/ 590404 h 1337157"/>
                <a:gd name="connsiteX18" fmla="*/ 404357 w 1238287"/>
                <a:gd name="connsiteY18" fmla="*/ 597899 h 1337157"/>
                <a:gd name="connsiteX19" fmla="*/ 411984 w 1238287"/>
                <a:gd name="connsiteY19" fmla="*/ 595138 h 1337157"/>
                <a:gd name="connsiteX20" fmla="*/ 557547 w 1238287"/>
                <a:gd name="connsiteY20" fmla="*/ 706907 h 1337157"/>
                <a:gd name="connsiteX21" fmla="*/ 590815 w 1238287"/>
                <a:gd name="connsiteY21" fmla="*/ 606052 h 1337157"/>
                <a:gd name="connsiteX22" fmla="*/ 589105 w 1238287"/>
                <a:gd name="connsiteY22" fmla="*/ 598425 h 1337157"/>
                <a:gd name="connsiteX23" fmla="*/ 588053 w 1238287"/>
                <a:gd name="connsiteY23" fmla="*/ 593823 h 1337157"/>
                <a:gd name="connsiteX24" fmla="*/ 587396 w 1238287"/>
                <a:gd name="connsiteY24" fmla="*/ 589484 h 1337157"/>
                <a:gd name="connsiteX25" fmla="*/ 585687 w 1238287"/>
                <a:gd name="connsiteY25" fmla="*/ 582909 h 1337157"/>
                <a:gd name="connsiteX26" fmla="*/ 587264 w 1238287"/>
                <a:gd name="connsiteY26" fmla="*/ 583304 h 1337157"/>
                <a:gd name="connsiteX27" fmla="*/ 598441 w 1238287"/>
                <a:gd name="connsiteY27" fmla="*/ 580805 h 1337157"/>
                <a:gd name="connsiteX28" fmla="*/ 629868 w 1238287"/>
                <a:gd name="connsiteY28" fmla="*/ 571864 h 1337157"/>
                <a:gd name="connsiteX29" fmla="*/ 630526 w 1238287"/>
                <a:gd name="connsiteY29" fmla="*/ 573047 h 1337157"/>
                <a:gd name="connsiteX30" fmla="*/ 789370 w 1238287"/>
                <a:gd name="connsiteY30" fmla="*/ 517163 h 1337157"/>
                <a:gd name="connsiteX31" fmla="*/ 807910 w 1238287"/>
                <a:gd name="connsiteY31" fmla="*/ 509799 h 1337157"/>
                <a:gd name="connsiteX32" fmla="*/ 970962 w 1238287"/>
                <a:gd name="connsiteY32" fmla="*/ 437872 h 1337157"/>
                <a:gd name="connsiteX33" fmla="*/ 1139668 w 1238287"/>
                <a:gd name="connsiteY33" fmla="*/ 81394 h 1337157"/>
                <a:gd name="connsiteX34" fmla="*/ 1238288 w 1238287"/>
                <a:gd name="connsiteY34" fmla="*/ 96647 h 133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238287" h="1337157">
                  <a:moveTo>
                    <a:pt x="1238288" y="96647"/>
                  </a:moveTo>
                  <a:cubicBezTo>
                    <a:pt x="1232765" y="153321"/>
                    <a:pt x="1156236" y="396189"/>
                    <a:pt x="1100483" y="514270"/>
                  </a:cubicBezTo>
                  <a:cubicBezTo>
                    <a:pt x="1084703" y="547537"/>
                    <a:pt x="924545" y="646815"/>
                    <a:pt x="820665" y="709669"/>
                  </a:cubicBezTo>
                  <a:cubicBezTo>
                    <a:pt x="783584" y="732154"/>
                    <a:pt x="735457" y="761477"/>
                    <a:pt x="733090" y="762923"/>
                  </a:cubicBezTo>
                  <a:cubicBezTo>
                    <a:pt x="734274" y="767789"/>
                    <a:pt x="735063" y="771865"/>
                    <a:pt x="735063" y="774363"/>
                  </a:cubicBezTo>
                  <a:cubicBezTo>
                    <a:pt x="735063" y="775678"/>
                    <a:pt x="734800" y="776599"/>
                    <a:pt x="734405" y="776862"/>
                  </a:cubicBezTo>
                  <a:cubicBezTo>
                    <a:pt x="752157" y="857336"/>
                    <a:pt x="768199" y="1116377"/>
                    <a:pt x="770435" y="1258521"/>
                  </a:cubicBezTo>
                  <a:cubicBezTo>
                    <a:pt x="770566" y="1267989"/>
                    <a:pt x="770698" y="1276930"/>
                    <a:pt x="770698" y="1285214"/>
                  </a:cubicBezTo>
                  <a:cubicBezTo>
                    <a:pt x="531117" y="1388042"/>
                    <a:pt x="318361" y="1312828"/>
                    <a:pt x="244067" y="1275221"/>
                  </a:cubicBezTo>
                  <a:cubicBezTo>
                    <a:pt x="256427" y="1220257"/>
                    <a:pt x="287328" y="1174365"/>
                    <a:pt x="302450" y="1118349"/>
                  </a:cubicBezTo>
                  <a:cubicBezTo>
                    <a:pt x="322306" y="1044976"/>
                    <a:pt x="268262" y="847474"/>
                    <a:pt x="219741" y="735967"/>
                  </a:cubicBezTo>
                  <a:cubicBezTo>
                    <a:pt x="217242" y="730313"/>
                    <a:pt x="215665" y="725185"/>
                    <a:pt x="214350" y="720319"/>
                  </a:cubicBezTo>
                  <a:cubicBezTo>
                    <a:pt x="80752" y="570023"/>
                    <a:pt x="-1299" y="255491"/>
                    <a:pt x="16" y="214597"/>
                  </a:cubicBezTo>
                  <a:cubicBezTo>
                    <a:pt x="2119" y="153453"/>
                    <a:pt x="19082" y="69823"/>
                    <a:pt x="35913" y="0"/>
                  </a:cubicBezTo>
                  <a:cubicBezTo>
                    <a:pt x="65368" y="1578"/>
                    <a:pt x="102317" y="3813"/>
                    <a:pt x="133087" y="3682"/>
                  </a:cubicBezTo>
                  <a:cubicBezTo>
                    <a:pt x="125986" y="86522"/>
                    <a:pt x="117702" y="194478"/>
                    <a:pt x="119806" y="223275"/>
                  </a:cubicBezTo>
                  <a:cubicBezTo>
                    <a:pt x="122567" y="260225"/>
                    <a:pt x="256822" y="494020"/>
                    <a:pt x="396468" y="588695"/>
                  </a:cubicBezTo>
                  <a:cubicBezTo>
                    <a:pt x="397257" y="589221"/>
                    <a:pt x="398046" y="589747"/>
                    <a:pt x="398835" y="590404"/>
                  </a:cubicBezTo>
                  <a:cubicBezTo>
                    <a:pt x="400544" y="591456"/>
                    <a:pt x="402385" y="594218"/>
                    <a:pt x="404357" y="597899"/>
                  </a:cubicBezTo>
                  <a:cubicBezTo>
                    <a:pt x="407119" y="596979"/>
                    <a:pt x="409617" y="596058"/>
                    <a:pt x="411984" y="595138"/>
                  </a:cubicBezTo>
                  <a:cubicBezTo>
                    <a:pt x="437888" y="635375"/>
                    <a:pt x="504292" y="726631"/>
                    <a:pt x="557547" y="706907"/>
                  </a:cubicBezTo>
                  <a:cubicBezTo>
                    <a:pt x="597521" y="691917"/>
                    <a:pt x="597521" y="643133"/>
                    <a:pt x="590815" y="606052"/>
                  </a:cubicBezTo>
                  <a:cubicBezTo>
                    <a:pt x="590157" y="603291"/>
                    <a:pt x="589500" y="600661"/>
                    <a:pt x="589105" y="598425"/>
                  </a:cubicBezTo>
                  <a:cubicBezTo>
                    <a:pt x="588711" y="596453"/>
                    <a:pt x="588448" y="595138"/>
                    <a:pt x="588053" y="593823"/>
                  </a:cubicBezTo>
                  <a:cubicBezTo>
                    <a:pt x="587790" y="592114"/>
                    <a:pt x="587527" y="590667"/>
                    <a:pt x="587396" y="589484"/>
                  </a:cubicBezTo>
                  <a:cubicBezTo>
                    <a:pt x="586870" y="587248"/>
                    <a:pt x="586213" y="584882"/>
                    <a:pt x="585687" y="582909"/>
                  </a:cubicBezTo>
                  <a:cubicBezTo>
                    <a:pt x="586081" y="582909"/>
                    <a:pt x="586738" y="583172"/>
                    <a:pt x="587264" y="583304"/>
                  </a:cubicBezTo>
                  <a:cubicBezTo>
                    <a:pt x="589631" y="583041"/>
                    <a:pt x="593313" y="582120"/>
                    <a:pt x="598441" y="580805"/>
                  </a:cubicBezTo>
                  <a:cubicBezTo>
                    <a:pt x="606068" y="578964"/>
                    <a:pt x="616719" y="575940"/>
                    <a:pt x="629868" y="571864"/>
                  </a:cubicBezTo>
                  <a:lnTo>
                    <a:pt x="630526" y="573047"/>
                  </a:lnTo>
                  <a:cubicBezTo>
                    <a:pt x="667607" y="561607"/>
                    <a:pt x="724412" y="542409"/>
                    <a:pt x="789370" y="517163"/>
                  </a:cubicBezTo>
                  <a:cubicBezTo>
                    <a:pt x="795418" y="514664"/>
                    <a:pt x="801598" y="512297"/>
                    <a:pt x="807910" y="509799"/>
                  </a:cubicBezTo>
                  <a:cubicBezTo>
                    <a:pt x="870895" y="484684"/>
                    <a:pt x="905347" y="471797"/>
                    <a:pt x="970962" y="437872"/>
                  </a:cubicBezTo>
                  <a:cubicBezTo>
                    <a:pt x="970962" y="437872"/>
                    <a:pt x="1069319" y="257332"/>
                    <a:pt x="1139668" y="81394"/>
                  </a:cubicBezTo>
                  <a:cubicBezTo>
                    <a:pt x="1194106" y="98488"/>
                    <a:pt x="1210674" y="92045"/>
                    <a:pt x="1238288" y="96647"/>
                  </a:cubicBezTo>
                  <a:close/>
                </a:path>
              </a:pathLst>
            </a:custGeom>
            <a:solidFill>
              <a:schemeClr val="accent1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 dirty="0"/>
            </a:p>
          </p:txBody>
        </p:sp>
      </p:grpSp>
      <p:grpSp>
        <p:nvGrpSpPr>
          <p:cNvPr id="67" name="Graphic 4">
            <a:extLst>
              <a:ext uri="{FF2B5EF4-FFF2-40B4-BE49-F238E27FC236}">
                <a16:creationId xmlns:a16="http://schemas.microsoft.com/office/drawing/2014/main" id="{F2A62FB0-F654-03AB-27A0-9A96671DC480}"/>
              </a:ext>
            </a:extLst>
          </p:cNvPr>
          <p:cNvGrpSpPr/>
          <p:nvPr/>
        </p:nvGrpSpPr>
        <p:grpSpPr>
          <a:xfrm>
            <a:off x="3836092" y="1199551"/>
            <a:ext cx="2400458" cy="4343387"/>
            <a:chOff x="2522029" y="1516239"/>
            <a:chExt cx="1969476" cy="3599203"/>
          </a:xfrm>
          <a:solidFill>
            <a:srgbClr val="C00000"/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FA6707F-5E6C-5C3A-394D-367DB0D76557}"/>
                </a:ext>
              </a:extLst>
            </p:cNvPr>
            <p:cNvSpPr/>
            <p:nvPr/>
          </p:nvSpPr>
          <p:spPr>
            <a:xfrm>
              <a:off x="2597769" y="1516239"/>
              <a:ext cx="1893736" cy="3599203"/>
            </a:xfrm>
            <a:custGeom>
              <a:avLst/>
              <a:gdLst>
                <a:gd name="connsiteX0" fmla="*/ 914840 w 1893736"/>
                <a:gd name="connsiteY0" fmla="*/ 2496039 h 3599203"/>
                <a:gd name="connsiteX1" fmla="*/ 706949 w 1893736"/>
                <a:gd name="connsiteY1" fmla="*/ 2303270 h 3599203"/>
                <a:gd name="connsiteX2" fmla="*/ 708264 w 1893736"/>
                <a:gd name="connsiteY2" fmla="*/ 2219246 h 3599203"/>
                <a:gd name="connsiteX3" fmla="*/ 739691 w 1893736"/>
                <a:gd name="connsiteY3" fmla="*/ 1977824 h 3599203"/>
                <a:gd name="connsiteX4" fmla="*/ 818455 w 1893736"/>
                <a:gd name="connsiteY4" fmla="*/ 1767961 h 3599203"/>
                <a:gd name="connsiteX5" fmla="*/ 950343 w 1893736"/>
                <a:gd name="connsiteY5" fmla="*/ 1571116 h 3599203"/>
                <a:gd name="connsiteX6" fmla="*/ 1060272 w 1893736"/>
                <a:gd name="connsiteY6" fmla="*/ 1420819 h 3599203"/>
                <a:gd name="connsiteX7" fmla="*/ 1145085 w 1893736"/>
                <a:gd name="connsiteY7" fmla="*/ 1274862 h 3599203"/>
                <a:gd name="connsiteX8" fmla="*/ 1196893 w 1893736"/>
                <a:gd name="connsiteY8" fmla="*/ 1125354 h 3599203"/>
                <a:gd name="connsiteX9" fmla="*/ 1207544 w 1893736"/>
                <a:gd name="connsiteY9" fmla="*/ 961908 h 3599203"/>
                <a:gd name="connsiteX10" fmla="*/ 916418 w 1893736"/>
                <a:gd name="connsiteY10" fmla="*/ 578606 h 3599203"/>
                <a:gd name="connsiteX11" fmla="*/ 824110 w 1893736"/>
                <a:gd name="connsiteY11" fmla="*/ 608717 h 3599203"/>
                <a:gd name="connsiteX12" fmla="*/ 741532 w 1893736"/>
                <a:gd name="connsiteY12" fmla="*/ 688928 h 3599203"/>
                <a:gd name="connsiteX13" fmla="*/ 686042 w 1893736"/>
                <a:gd name="connsiteY13" fmla="*/ 821736 h 3599203"/>
                <a:gd name="connsiteX14" fmla="*/ 685647 w 1893736"/>
                <a:gd name="connsiteY14" fmla="*/ 823314 h 3599203"/>
                <a:gd name="connsiteX15" fmla="*/ 445804 w 1893736"/>
                <a:gd name="connsiteY15" fmla="*/ 1026734 h 3599203"/>
                <a:gd name="connsiteX16" fmla="*/ 281043 w 1893736"/>
                <a:gd name="connsiteY16" fmla="*/ 1039226 h 3599203"/>
                <a:gd name="connsiteX17" fmla="*/ 4118 w 1893736"/>
                <a:gd name="connsiteY17" fmla="*/ 735608 h 3599203"/>
                <a:gd name="connsiteX18" fmla="*/ 33309 w 1893736"/>
                <a:gd name="connsiteY18" fmla="*/ 616344 h 3599203"/>
                <a:gd name="connsiteX19" fmla="*/ 213981 w 1893736"/>
                <a:gd name="connsiteY19" fmla="*/ 294449 h 3599203"/>
                <a:gd name="connsiteX20" fmla="*/ 501951 w 1893736"/>
                <a:gd name="connsiteY20" fmla="*/ 91818 h 3599203"/>
                <a:gd name="connsiteX21" fmla="*/ 872894 w 1893736"/>
                <a:gd name="connsiteY21" fmla="*/ 4243 h 3599203"/>
                <a:gd name="connsiteX22" fmla="*/ 1274606 w 1893736"/>
                <a:gd name="connsiteY22" fmla="*/ 36854 h 3599203"/>
                <a:gd name="connsiteX23" fmla="*/ 1585324 w 1893736"/>
                <a:gd name="connsiteY23" fmla="*/ 197801 h 3599203"/>
                <a:gd name="connsiteX24" fmla="*/ 1794793 w 1893736"/>
                <a:gd name="connsiteY24" fmla="*/ 480380 h 3599203"/>
                <a:gd name="connsiteX25" fmla="*/ 1890651 w 1893736"/>
                <a:gd name="connsiteY25" fmla="*/ 880908 h 3599203"/>
                <a:gd name="connsiteX26" fmla="*/ 1868824 w 1893736"/>
                <a:gd name="connsiteY26" fmla="*/ 1169010 h 3599203"/>
                <a:gd name="connsiteX27" fmla="*/ 1773622 w 1893736"/>
                <a:gd name="connsiteY27" fmla="*/ 1417663 h 3599203"/>
                <a:gd name="connsiteX28" fmla="*/ 1628454 w 1893736"/>
                <a:gd name="connsiteY28" fmla="*/ 1647119 h 3599203"/>
                <a:gd name="connsiteX29" fmla="*/ 1456461 w 1893736"/>
                <a:gd name="connsiteY29" fmla="*/ 1874997 h 3599203"/>
                <a:gd name="connsiteX30" fmla="*/ 1377959 w 1893736"/>
                <a:gd name="connsiteY30" fmla="*/ 2007147 h 3599203"/>
                <a:gd name="connsiteX31" fmla="*/ 1332463 w 1893736"/>
                <a:gd name="connsiteY31" fmla="*/ 2142848 h 3599203"/>
                <a:gd name="connsiteX32" fmla="*/ 1313396 w 1893736"/>
                <a:gd name="connsiteY32" fmla="*/ 2292356 h 3599203"/>
                <a:gd name="connsiteX33" fmla="*/ 1313396 w 1893736"/>
                <a:gd name="connsiteY33" fmla="*/ 2293934 h 3599203"/>
                <a:gd name="connsiteX34" fmla="*/ 1134828 w 1893736"/>
                <a:gd name="connsiteY34" fmla="*/ 2479471 h 3599203"/>
                <a:gd name="connsiteX35" fmla="*/ 915103 w 1893736"/>
                <a:gd name="connsiteY35" fmla="*/ 2496170 h 3599203"/>
                <a:gd name="connsiteX36" fmla="*/ 708922 w 1893736"/>
                <a:gd name="connsiteY36" fmla="*/ 3254228 h 3599203"/>
                <a:gd name="connsiteX37" fmla="*/ 724306 w 1893736"/>
                <a:gd name="connsiteY37" fmla="*/ 3104984 h 3599203"/>
                <a:gd name="connsiteX38" fmla="*/ 790316 w 1893736"/>
                <a:gd name="connsiteY38" fmla="*/ 2982301 h 3599203"/>
                <a:gd name="connsiteX39" fmla="*/ 901428 w 1893736"/>
                <a:gd name="connsiteY39" fmla="*/ 2894989 h 3599203"/>
                <a:gd name="connsiteX40" fmla="*/ 1052514 w 1893736"/>
                <a:gd name="connsiteY40" fmla="*/ 2854489 h 3599203"/>
                <a:gd name="connsiteX41" fmla="*/ 1210305 w 1893736"/>
                <a:gd name="connsiteY41" fmla="*/ 2871715 h 3599203"/>
                <a:gd name="connsiteX42" fmla="*/ 1333252 w 1893736"/>
                <a:gd name="connsiteY42" fmla="*/ 2941275 h 3599203"/>
                <a:gd name="connsiteX43" fmla="*/ 1416881 w 1893736"/>
                <a:gd name="connsiteY43" fmla="*/ 3052649 h 3599203"/>
                <a:gd name="connsiteX44" fmla="*/ 1454620 w 1893736"/>
                <a:gd name="connsiteY44" fmla="*/ 3197818 h 3599203"/>
                <a:gd name="connsiteX45" fmla="*/ 1439235 w 1893736"/>
                <a:gd name="connsiteY45" fmla="*/ 3347063 h 3599203"/>
                <a:gd name="connsiteX46" fmla="*/ 1373357 w 1893736"/>
                <a:gd name="connsiteY46" fmla="*/ 3470929 h 3599203"/>
                <a:gd name="connsiteX47" fmla="*/ 1262245 w 1893736"/>
                <a:gd name="connsiteY47" fmla="*/ 3558241 h 3599203"/>
                <a:gd name="connsiteX48" fmla="*/ 1108661 w 1893736"/>
                <a:gd name="connsiteY48" fmla="*/ 3597820 h 3599203"/>
                <a:gd name="connsiteX49" fmla="*/ 953368 w 1893736"/>
                <a:gd name="connsiteY49" fmla="*/ 3581647 h 3599203"/>
                <a:gd name="connsiteX50" fmla="*/ 830421 w 1893736"/>
                <a:gd name="connsiteY50" fmla="*/ 3512087 h 3599203"/>
                <a:gd name="connsiteX51" fmla="*/ 746660 w 1893736"/>
                <a:gd name="connsiteY51" fmla="*/ 3399528 h 3599203"/>
                <a:gd name="connsiteX52" fmla="*/ 708922 w 1893736"/>
                <a:gd name="connsiteY52" fmla="*/ 3254360 h 3599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893736" h="3599203">
                  <a:moveTo>
                    <a:pt x="914840" y="2496039"/>
                  </a:moveTo>
                  <a:cubicBezTo>
                    <a:pt x="802676" y="2504586"/>
                    <a:pt x="707344" y="2415697"/>
                    <a:pt x="706949" y="2303270"/>
                  </a:cubicBezTo>
                  <a:cubicBezTo>
                    <a:pt x="706949" y="2274210"/>
                    <a:pt x="707212" y="2246202"/>
                    <a:pt x="708264" y="2219246"/>
                  </a:cubicBezTo>
                  <a:cubicBezTo>
                    <a:pt x="711420" y="2132460"/>
                    <a:pt x="721808" y="2051987"/>
                    <a:pt x="739691" y="1977824"/>
                  </a:cubicBezTo>
                  <a:cubicBezTo>
                    <a:pt x="757574" y="1903662"/>
                    <a:pt x="783741" y="1833708"/>
                    <a:pt x="818455" y="1767961"/>
                  </a:cubicBezTo>
                  <a:cubicBezTo>
                    <a:pt x="853170" y="1702215"/>
                    <a:pt x="897088" y="1636600"/>
                    <a:pt x="950343" y="1571116"/>
                  </a:cubicBezTo>
                  <a:cubicBezTo>
                    <a:pt x="990186" y="1519571"/>
                    <a:pt x="1026741" y="1469472"/>
                    <a:pt x="1060272" y="1420819"/>
                  </a:cubicBezTo>
                  <a:cubicBezTo>
                    <a:pt x="1093802" y="1372167"/>
                    <a:pt x="1122073" y="1323514"/>
                    <a:pt x="1145085" y="1274862"/>
                  </a:cubicBezTo>
                  <a:cubicBezTo>
                    <a:pt x="1168096" y="1226209"/>
                    <a:pt x="1185322" y="1176373"/>
                    <a:pt x="1196893" y="1125354"/>
                  </a:cubicBezTo>
                  <a:cubicBezTo>
                    <a:pt x="1208333" y="1074335"/>
                    <a:pt x="1212015" y="1019897"/>
                    <a:pt x="1207544" y="961908"/>
                  </a:cubicBezTo>
                  <a:cubicBezTo>
                    <a:pt x="1187163" y="693268"/>
                    <a:pt x="1090121" y="565456"/>
                    <a:pt x="916418" y="578606"/>
                  </a:cubicBezTo>
                  <a:cubicBezTo>
                    <a:pt x="885780" y="580972"/>
                    <a:pt x="855011" y="590966"/>
                    <a:pt x="824110" y="608717"/>
                  </a:cubicBezTo>
                  <a:cubicBezTo>
                    <a:pt x="793077" y="626469"/>
                    <a:pt x="765595" y="653162"/>
                    <a:pt x="741532" y="688928"/>
                  </a:cubicBezTo>
                  <a:cubicBezTo>
                    <a:pt x="717600" y="724694"/>
                    <a:pt x="699060" y="769008"/>
                    <a:pt x="686042" y="821736"/>
                  </a:cubicBezTo>
                  <a:lnTo>
                    <a:pt x="685647" y="823314"/>
                  </a:lnTo>
                  <a:cubicBezTo>
                    <a:pt x="658165" y="935872"/>
                    <a:pt x="561386" y="1018056"/>
                    <a:pt x="445804" y="1026734"/>
                  </a:cubicBezTo>
                  <a:lnTo>
                    <a:pt x="281043" y="1039226"/>
                  </a:lnTo>
                  <a:cubicBezTo>
                    <a:pt x="112074" y="1051981"/>
                    <a:pt x="-25863" y="902342"/>
                    <a:pt x="4118" y="735608"/>
                  </a:cubicBezTo>
                  <a:cubicBezTo>
                    <a:pt x="11613" y="694057"/>
                    <a:pt x="21343" y="654346"/>
                    <a:pt x="33309" y="616344"/>
                  </a:cubicBezTo>
                  <a:cubicBezTo>
                    <a:pt x="73809" y="488664"/>
                    <a:pt x="134033" y="381366"/>
                    <a:pt x="213981" y="294449"/>
                  </a:cubicBezTo>
                  <a:cubicBezTo>
                    <a:pt x="293929" y="207532"/>
                    <a:pt x="389919" y="139944"/>
                    <a:pt x="501951" y="91818"/>
                  </a:cubicBezTo>
                  <a:cubicBezTo>
                    <a:pt x="614115" y="43691"/>
                    <a:pt x="737719" y="14500"/>
                    <a:pt x="872894" y="4243"/>
                  </a:cubicBezTo>
                  <a:cubicBezTo>
                    <a:pt x="1020824" y="-6934"/>
                    <a:pt x="1154815" y="3980"/>
                    <a:pt x="1274606" y="36854"/>
                  </a:cubicBezTo>
                  <a:cubicBezTo>
                    <a:pt x="1394396" y="69858"/>
                    <a:pt x="1498013" y="123508"/>
                    <a:pt x="1585324" y="197801"/>
                  </a:cubicBezTo>
                  <a:cubicBezTo>
                    <a:pt x="1672636" y="272095"/>
                    <a:pt x="1742459" y="366376"/>
                    <a:pt x="1794793" y="480380"/>
                  </a:cubicBezTo>
                  <a:cubicBezTo>
                    <a:pt x="1847127" y="594516"/>
                    <a:pt x="1879080" y="727982"/>
                    <a:pt x="1890651" y="880908"/>
                  </a:cubicBezTo>
                  <a:cubicBezTo>
                    <a:pt x="1898541" y="985445"/>
                    <a:pt x="1891309" y="1081567"/>
                    <a:pt x="1868824" y="1169010"/>
                  </a:cubicBezTo>
                  <a:cubicBezTo>
                    <a:pt x="1846338" y="1256453"/>
                    <a:pt x="1814517" y="1339425"/>
                    <a:pt x="1773622" y="1417663"/>
                  </a:cubicBezTo>
                  <a:cubicBezTo>
                    <a:pt x="1732597" y="1496033"/>
                    <a:pt x="1684207" y="1572431"/>
                    <a:pt x="1628454" y="1647119"/>
                  </a:cubicBezTo>
                  <a:cubicBezTo>
                    <a:pt x="1572569" y="1721807"/>
                    <a:pt x="1514318" y="1797021"/>
                    <a:pt x="1456461" y="1874997"/>
                  </a:cubicBezTo>
                  <a:cubicBezTo>
                    <a:pt x="1423719" y="1919178"/>
                    <a:pt x="1398078" y="1963623"/>
                    <a:pt x="1377959" y="2007147"/>
                  </a:cubicBezTo>
                  <a:cubicBezTo>
                    <a:pt x="1357841" y="2050803"/>
                    <a:pt x="1342588" y="2096037"/>
                    <a:pt x="1332463" y="2142848"/>
                  </a:cubicBezTo>
                  <a:cubicBezTo>
                    <a:pt x="1322206" y="2189791"/>
                    <a:pt x="1315894" y="2239627"/>
                    <a:pt x="1313396" y="2292356"/>
                  </a:cubicBezTo>
                  <a:cubicBezTo>
                    <a:pt x="1313396" y="2292882"/>
                    <a:pt x="1313396" y="2293408"/>
                    <a:pt x="1313396" y="2293934"/>
                  </a:cubicBezTo>
                  <a:cubicBezTo>
                    <a:pt x="1308925" y="2392159"/>
                    <a:pt x="1232922" y="2471976"/>
                    <a:pt x="1134828" y="2479471"/>
                  </a:cubicBezTo>
                  <a:lnTo>
                    <a:pt x="915103" y="2496170"/>
                  </a:lnTo>
                  <a:close/>
                  <a:moveTo>
                    <a:pt x="708922" y="3254228"/>
                  </a:moveTo>
                  <a:cubicBezTo>
                    <a:pt x="704845" y="3201105"/>
                    <a:pt x="709974" y="3151401"/>
                    <a:pt x="724306" y="3104984"/>
                  </a:cubicBezTo>
                  <a:cubicBezTo>
                    <a:pt x="738639" y="3058567"/>
                    <a:pt x="760598" y="3017672"/>
                    <a:pt x="790316" y="2982301"/>
                  </a:cubicBezTo>
                  <a:cubicBezTo>
                    <a:pt x="820033" y="2946929"/>
                    <a:pt x="856983" y="2917738"/>
                    <a:pt x="901428" y="2894989"/>
                  </a:cubicBezTo>
                  <a:cubicBezTo>
                    <a:pt x="945741" y="2872241"/>
                    <a:pt x="996103" y="2858697"/>
                    <a:pt x="1052514" y="2854489"/>
                  </a:cubicBezTo>
                  <a:cubicBezTo>
                    <a:pt x="1110370" y="2850150"/>
                    <a:pt x="1163099" y="2855804"/>
                    <a:pt x="1210305" y="2871715"/>
                  </a:cubicBezTo>
                  <a:cubicBezTo>
                    <a:pt x="1257643" y="2887494"/>
                    <a:pt x="1298537" y="2910768"/>
                    <a:pt x="1333252" y="2941275"/>
                  </a:cubicBezTo>
                  <a:cubicBezTo>
                    <a:pt x="1367966" y="2971781"/>
                    <a:pt x="1395842" y="3008994"/>
                    <a:pt x="1416881" y="3052649"/>
                  </a:cubicBezTo>
                  <a:cubicBezTo>
                    <a:pt x="1437920" y="3096305"/>
                    <a:pt x="1450544" y="3144695"/>
                    <a:pt x="1454620" y="3197818"/>
                  </a:cubicBezTo>
                  <a:cubicBezTo>
                    <a:pt x="1458696" y="3250941"/>
                    <a:pt x="1453436" y="3300646"/>
                    <a:pt x="1439235" y="3347063"/>
                  </a:cubicBezTo>
                  <a:cubicBezTo>
                    <a:pt x="1424902" y="3393480"/>
                    <a:pt x="1402943" y="3434769"/>
                    <a:pt x="1373357" y="3470929"/>
                  </a:cubicBezTo>
                  <a:cubicBezTo>
                    <a:pt x="1343771" y="3507090"/>
                    <a:pt x="1306690" y="3536281"/>
                    <a:pt x="1262245" y="3558241"/>
                  </a:cubicBezTo>
                  <a:cubicBezTo>
                    <a:pt x="1217801" y="3580200"/>
                    <a:pt x="1166650" y="3593349"/>
                    <a:pt x="1108661" y="3597820"/>
                  </a:cubicBezTo>
                  <a:cubicBezTo>
                    <a:pt x="1052382" y="3602028"/>
                    <a:pt x="1000574" y="3596637"/>
                    <a:pt x="953368" y="3581647"/>
                  </a:cubicBezTo>
                  <a:cubicBezTo>
                    <a:pt x="906161" y="3566656"/>
                    <a:pt x="865136" y="3543382"/>
                    <a:pt x="830421" y="3512087"/>
                  </a:cubicBezTo>
                  <a:cubicBezTo>
                    <a:pt x="795707" y="3480791"/>
                    <a:pt x="767699" y="3443184"/>
                    <a:pt x="746660" y="3399528"/>
                  </a:cubicBezTo>
                  <a:cubicBezTo>
                    <a:pt x="725490" y="3355873"/>
                    <a:pt x="712998" y="3307352"/>
                    <a:pt x="708922" y="3254360"/>
                  </a:cubicBezTo>
                  <a:close/>
                </a:path>
              </a:pathLst>
            </a:custGeom>
            <a:grpFill/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9438FE8-1DB7-16FD-1DAF-56576A178E21}"/>
                </a:ext>
              </a:extLst>
            </p:cNvPr>
            <p:cNvSpPr/>
            <p:nvPr/>
          </p:nvSpPr>
          <p:spPr>
            <a:xfrm>
              <a:off x="2522029" y="1516239"/>
              <a:ext cx="1893736" cy="3599203"/>
            </a:xfrm>
            <a:custGeom>
              <a:avLst/>
              <a:gdLst>
                <a:gd name="connsiteX0" fmla="*/ 914840 w 1893736"/>
                <a:gd name="connsiteY0" fmla="*/ 2496039 h 3599203"/>
                <a:gd name="connsiteX1" fmla="*/ 706949 w 1893736"/>
                <a:gd name="connsiteY1" fmla="*/ 2303270 h 3599203"/>
                <a:gd name="connsiteX2" fmla="*/ 708264 w 1893736"/>
                <a:gd name="connsiteY2" fmla="*/ 2219246 h 3599203"/>
                <a:gd name="connsiteX3" fmla="*/ 739691 w 1893736"/>
                <a:gd name="connsiteY3" fmla="*/ 1977824 h 3599203"/>
                <a:gd name="connsiteX4" fmla="*/ 818455 w 1893736"/>
                <a:gd name="connsiteY4" fmla="*/ 1767961 h 3599203"/>
                <a:gd name="connsiteX5" fmla="*/ 950343 w 1893736"/>
                <a:gd name="connsiteY5" fmla="*/ 1571116 h 3599203"/>
                <a:gd name="connsiteX6" fmla="*/ 1060272 w 1893736"/>
                <a:gd name="connsiteY6" fmla="*/ 1420819 h 3599203"/>
                <a:gd name="connsiteX7" fmla="*/ 1145085 w 1893736"/>
                <a:gd name="connsiteY7" fmla="*/ 1274862 h 3599203"/>
                <a:gd name="connsiteX8" fmla="*/ 1196893 w 1893736"/>
                <a:gd name="connsiteY8" fmla="*/ 1125354 h 3599203"/>
                <a:gd name="connsiteX9" fmla="*/ 1207544 w 1893736"/>
                <a:gd name="connsiteY9" fmla="*/ 961908 h 3599203"/>
                <a:gd name="connsiteX10" fmla="*/ 916418 w 1893736"/>
                <a:gd name="connsiteY10" fmla="*/ 578606 h 3599203"/>
                <a:gd name="connsiteX11" fmla="*/ 824110 w 1893736"/>
                <a:gd name="connsiteY11" fmla="*/ 608717 h 3599203"/>
                <a:gd name="connsiteX12" fmla="*/ 741532 w 1893736"/>
                <a:gd name="connsiteY12" fmla="*/ 688928 h 3599203"/>
                <a:gd name="connsiteX13" fmla="*/ 686042 w 1893736"/>
                <a:gd name="connsiteY13" fmla="*/ 821736 h 3599203"/>
                <a:gd name="connsiteX14" fmla="*/ 685647 w 1893736"/>
                <a:gd name="connsiteY14" fmla="*/ 823314 h 3599203"/>
                <a:gd name="connsiteX15" fmla="*/ 445804 w 1893736"/>
                <a:gd name="connsiteY15" fmla="*/ 1026734 h 3599203"/>
                <a:gd name="connsiteX16" fmla="*/ 281043 w 1893736"/>
                <a:gd name="connsiteY16" fmla="*/ 1039226 h 3599203"/>
                <a:gd name="connsiteX17" fmla="*/ 4118 w 1893736"/>
                <a:gd name="connsiteY17" fmla="*/ 735608 h 3599203"/>
                <a:gd name="connsiteX18" fmla="*/ 33309 w 1893736"/>
                <a:gd name="connsiteY18" fmla="*/ 616344 h 3599203"/>
                <a:gd name="connsiteX19" fmla="*/ 213981 w 1893736"/>
                <a:gd name="connsiteY19" fmla="*/ 294449 h 3599203"/>
                <a:gd name="connsiteX20" fmla="*/ 501951 w 1893736"/>
                <a:gd name="connsiteY20" fmla="*/ 91818 h 3599203"/>
                <a:gd name="connsiteX21" fmla="*/ 872894 w 1893736"/>
                <a:gd name="connsiteY21" fmla="*/ 4243 h 3599203"/>
                <a:gd name="connsiteX22" fmla="*/ 1274606 w 1893736"/>
                <a:gd name="connsiteY22" fmla="*/ 36854 h 3599203"/>
                <a:gd name="connsiteX23" fmla="*/ 1585324 w 1893736"/>
                <a:gd name="connsiteY23" fmla="*/ 197801 h 3599203"/>
                <a:gd name="connsiteX24" fmla="*/ 1794793 w 1893736"/>
                <a:gd name="connsiteY24" fmla="*/ 480380 h 3599203"/>
                <a:gd name="connsiteX25" fmla="*/ 1890651 w 1893736"/>
                <a:gd name="connsiteY25" fmla="*/ 880908 h 3599203"/>
                <a:gd name="connsiteX26" fmla="*/ 1868823 w 1893736"/>
                <a:gd name="connsiteY26" fmla="*/ 1169010 h 3599203"/>
                <a:gd name="connsiteX27" fmla="*/ 1773623 w 1893736"/>
                <a:gd name="connsiteY27" fmla="*/ 1417663 h 3599203"/>
                <a:gd name="connsiteX28" fmla="*/ 1628454 w 1893736"/>
                <a:gd name="connsiteY28" fmla="*/ 1647119 h 3599203"/>
                <a:gd name="connsiteX29" fmla="*/ 1456461 w 1893736"/>
                <a:gd name="connsiteY29" fmla="*/ 1874997 h 3599203"/>
                <a:gd name="connsiteX30" fmla="*/ 1377959 w 1893736"/>
                <a:gd name="connsiteY30" fmla="*/ 2007147 h 3599203"/>
                <a:gd name="connsiteX31" fmla="*/ 1332463 w 1893736"/>
                <a:gd name="connsiteY31" fmla="*/ 2142848 h 3599203"/>
                <a:gd name="connsiteX32" fmla="*/ 1313396 w 1893736"/>
                <a:gd name="connsiteY32" fmla="*/ 2292356 h 3599203"/>
                <a:gd name="connsiteX33" fmla="*/ 1313396 w 1893736"/>
                <a:gd name="connsiteY33" fmla="*/ 2293934 h 3599203"/>
                <a:gd name="connsiteX34" fmla="*/ 1134828 w 1893736"/>
                <a:gd name="connsiteY34" fmla="*/ 2479471 h 3599203"/>
                <a:gd name="connsiteX35" fmla="*/ 915103 w 1893736"/>
                <a:gd name="connsiteY35" fmla="*/ 2496170 h 3599203"/>
                <a:gd name="connsiteX36" fmla="*/ 708922 w 1893736"/>
                <a:gd name="connsiteY36" fmla="*/ 3254228 h 3599203"/>
                <a:gd name="connsiteX37" fmla="*/ 724306 w 1893736"/>
                <a:gd name="connsiteY37" fmla="*/ 3104984 h 3599203"/>
                <a:gd name="connsiteX38" fmla="*/ 790316 w 1893736"/>
                <a:gd name="connsiteY38" fmla="*/ 2982301 h 3599203"/>
                <a:gd name="connsiteX39" fmla="*/ 901428 w 1893736"/>
                <a:gd name="connsiteY39" fmla="*/ 2894989 h 3599203"/>
                <a:gd name="connsiteX40" fmla="*/ 1052513 w 1893736"/>
                <a:gd name="connsiteY40" fmla="*/ 2854489 h 3599203"/>
                <a:gd name="connsiteX41" fmla="*/ 1210305 w 1893736"/>
                <a:gd name="connsiteY41" fmla="*/ 2871715 h 3599203"/>
                <a:gd name="connsiteX42" fmla="*/ 1333252 w 1893736"/>
                <a:gd name="connsiteY42" fmla="*/ 2941275 h 3599203"/>
                <a:gd name="connsiteX43" fmla="*/ 1416881 w 1893736"/>
                <a:gd name="connsiteY43" fmla="*/ 3052649 h 3599203"/>
                <a:gd name="connsiteX44" fmla="*/ 1454620 w 1893736"/>
                <a:gd name="connsiteY44" fmla="*/ 3197818 h 3599203"/>
                <a:gd name="connsiteX45" fmla="*/ 1439235 w 1893736"/>
                <a:gd name="connsiteY45" fmla="*/ 3347063 h 3599203"/>
                <a:gd name="connsiteX46" fmla="*/ 1373357 w 1893736"/>
                <a:gd name="connsiteY46" fmla="*/ 3470929 h 3599203"/>
                <a:gd name="connsiteX47" fmla="*/ 1262245 w 1893736"/>
                <a:gd name="connsiteY47" fmla="*/ 3558241 h 3599203"/>
                <a:gd name="connsiteX48" fmla="*/ 1108661 w 1893736"/>
                <a:gd name="connsiteY48" fmla="*/ 3597820 h 3599203"/>
                <a:gd name="connsiteX49" fmla="*/ 953368 w 1893736"/>
                <a:gd name="connsiteY49" fmla="*/ 3581647 h 3599203"/>
                <a:gd name="connsiteX50" fmla="*/ 830421 w 1893736"/>
                <a:gd name="connsiteY50" fmla="*/ 3512087 h 3599203"/>
                <a:gd name="connsiteX51" fmla="*/ 746660 w 1893736"/>
                <a:gd name="connsiteY51" fmla="*/ 3399528 h 3599203"/>
                <a:gd name="connsiteX52" fmla="*/ 708922 w 1893736"/>
                <a:gd name="connsiteY52" fmla="*/ 3254360 h 3599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893736" h="3599203">
                  <a:moveTo>
                    <a:pt x="914840" y="2496039"/>
                  </a:moveTo>
                  <a:cubicBezTo>
                    <a:pt x="802676" y="2504586"/>
                    <a:pt x="707344" y="2415697"/>
                    <a:pt x="706949" y="2303270"/>
                  </a:cubicBezTo>
                  <a:cubicBezTo>
                    <a:pt x="706949" y="2274210"/>
                    <a:pt x="707212" y="2246202"/>
                    <a:pt x="708264" y="2219246"/>
                  </a:cubicBezTo>
                  <a:cubicBezTo>
                    <a:pt x="711420" y="2132460"/>
                    <a:pt x="721808" y="2051987"/>
                    <a:pt x="739691" y="1977824"/>
                  </a:cubicBezTo>
                  <a:cubicBezTo>
                    <a:pt x="757574" y="1903662"/>
                    <a:pt x="783741" y="1833708"/>
                    <a:pt x="818455" y="1767961"/>
                  </a:cubicBezTo>
                  <a:cubicBezTo>
                    <a:pt x="853170" y="1702215"/>
                    <a:pt x="897088" y="1636600"/>
                    <a:pt x="950343" y="1571116"/>
                  </a:cubicBezTo>
                  <a:cubicBezTo>
                    <a:pt x="990186" y="1519571"/>
                    <a:pt x="1026741" y="1469472"/>
                    <a:pt x="1060272" y="1420819"/>
                  </a:cubicBezTo>
                  <a:cubicBezTo>
                    <a:pt x="1093802" y="1372167"/>
                    <a:pt x="1122073" y="1323514"/>
                    <a:pt x="1145085" y="1274862"/>
                  </a:cubicBezTo>
                  <a:cubicBezTo>
                    <a:pt x="1168096" y="1226209"/>
                    <a:pt x="1185322" y="1176373"/>
                    <a:pt x="1196893" y="1125354"/>
                  </a:cubicBezTo>
                  <a:cubicBezTo>
                    <a:pt x="1208333" y="1074335"/>
                    <a:pt x="1212015" y="1019897"/>
                    <a:pt x="1207544" y="961908"/>
                  </a:cubicBezTo>
                  <a:cubicBezTo>
                    <a:pt x="1187163" y="693268"/>
                    <a:pt x="1090121" y="565456"/>
                    <a:pt x="916418" y="578606"/>
                  </a:cubicBezTo>
                  <a:cubicBezTo>
                    <a:pt x="885780" y="580972"/>
                    <a:pt x="855011" y="590966"/>
                    <a:pt x="824110" y="608717"/>
                  </a:cubicBezTo>
                  <a:cubicBezTo>
                    <a:pt x="793077" y="626469"/>
                    <a:pt x="765595" y="653162"/>
                    <a:pt x="741532" y="688928"/>
                  </a:cubicBezTo>
                  <a:cubicBezTo>
                    <a:pt x="717600" y="724694"/>
                    <a:pt x="699060" y="769008"/>
                    <a:pt x="686042" y="821736"/>
                  </a:cubicBezTo>
                  <a:lnTo>
                    <a:pt x="685647" y="823314"/>
                  </a:lnTo>
                  <a:cubicBezTo>
                    <a:pt x="658165" y="935872"/>
                    <a:pt x="561386" y="1018056"/>
                    <a:pt x="445804" y="1026734"/>
                  </a:cubicBezTo>
                  <a:lnTo>
                    <a:pt x="281043" y="1039226"/>
                  </a:lnTo>
                  <a:cubicBezTo>
                    <a:pt x="112074" y="1051981"/>
                    <a:pt x="-25863" y="902342"/>
                    <a:pt x="4118" y="735608"/>
                  </a:cubicBezTo>
                  <a:cubicBezTo>
                    <a:pt x="11613" y="694057"/>
                    <a:pt x="21343" y="654346"/>
                    <a:pt x="33309" y="616344"/>
                  </a:cubicBezTo>
                  <a:cubicBezTo>
                    <a:pt x="73809" y="488664"/>
                    <a:pt x="134033" y="381366"/>
                    <a:pt x="213981" y="294449"/>
                  </a:cubicBezTo>
                  <a:cubicBezTo>
                    <a:pt x="293929" y="207532"/>
                    <a:pt x="389919" y="139944"/>
                    <a:pt x="501951" y="91818"/>
                  </a:cubicBezTo>
                  <a:cubicBezTo>
                    <a:pt x="614115" y="43691"/>
                    <a:pt x="737719" y="14500"/>
                    <a:pt x="872894" y="4243"/>
                  </a:cubicBezTo>
                  <a:cubicBezTo>
                    <a:pt x="1020824" y="-6934"/>
                    <a:pt x="1154815" y="3980"/>
                    <a:pt x="1274606" y="36854"/>
                  </a:cubicBezTo>
                  <a:cubicBezTo>
                    <a:pt x="1394396" y="69858"/>
                    <a:pt x="1498013" y="123508"/>
                    <a:pt x="1585324" y="197801"/>
                  </a:cubicBezTo>
                  <a:cubicBezTo>
                    <a:pt x="1672636" y="272095"/>
                    <a:pt x="1742458" y="366376"/>
                    <a:pt x="1794793" y="480380"/>
                  </a:cubicBezTo>
                  <a:cubicBezTo>
                    <a:pt x="1847127" y="594516"/>
                    <a:pt x="1879080" y="727982"/>
                    <a:pt x="1890651" y="880908"/>
                  </a:cubicBezTo>
                  <a:cubicBezTo>
                    <a:pt x="1898541" y="985445"/>
                    <a:pt x="1891309" y="1081567"/>
                    <a:pt x="1868823" y="1169010"/>
                  </a:cubicBezTo>
                  <a:cubicBezTo>
                    <a:pt x="1846338" y="1256453"/>
                    <a:pt x="1814517" y="1339425"/>
                    <a:pt x="1773623" y="1417663"/>
                  </a:cubicBezTo>
                  <a:cubicBezTo>
                    <a:pt x="1732596" y="1496033"/>
                    <a:pt x="1684207" y="1572431"/>
                    <a:pt x="1628454" y="1647119"/>
                  </a:cubicBezTo>
                  <a:cubicBezTo>
                    <a:pt x="1572569" y="1721807"/>
                    <a:pt x="1514318" y="1797021"/>
                    <a:pt x="1456461" y="1874997"/>
                  </a:cubicBezTo>
                  <a:cubicBezTo>
                    <a:pt x="1423719" y="1919178"/>
                    <a:pt x="1398078" y="1963623"/>
                    <a:pt x="1377959" y="2007147"/>
                  </a:cubicBezTo>
                  <a:cubicBezTo>
                    <a:pt x="1357841" y="2050803"/>
                    <a:pt x="1342588" y="2096037"/>
                    <a:pt x="1332463" y="2142848"/>
                  </a:cubicBezTo>
                  <a:cubicBezTo>
                    <a:pt x="1322206" y="2189791"/>
                    <a:pt x="1315894" y="2239627"/>
                    <a:pt x="1313396" y="2292356"/>
                  </a:cubicBezTo>
                  <a:cubicBezTo>
                    <a:pt x="1313396" y="2292882"/>
                    <a:pt x="1313396" y="2293408"/>
                    <a:pt x="1313396" y="2293934"/>
                  </a:cubicBezTo>
                  <a:cubicBezTo>
                    <a:pt x="1308925" y="2392159"/>
                    <a:pt x="1232922" y="2471976"/>
                    <a:pt x="1134828" y="2479471"/>
                  </a:cubicBezTo>
                  <a:lnTo>
                    <a:pt x="915103" y="2496170"/>
                  </a:lnTo>
                  <a:close/>
                  <a:moveTo>
                    <a:pt x="708922" y="3254228"/>
                  </a:moveTo>
                  <a:cubicBezTo>
                    <a:pt x="704845" y="3201105"/>
                    <a:pt x="709974" y="3151401"/>
                    <a:pt x="724306" y="3104984"/>
                  </a:cubicBezTo>
                  <a:cubicBezTo>
                    <a:pt x="738639" y="3058567"/>
                    <a:pt x="760598" y="3017672"/>
                    <a:pt x="790316" y="2982301"/>
                  </a:cubicBezTo>
                  <a:cubicBezTo>
                    <a:pt x="820033" y="2946929"/>
                    <a:pt x="856983" y="2917738"/>
                    <a:pt x="901428" y="2894989"/>
                  </a:cubicBezTo>
                  <a:cubicBezTo>
                    <a:pt x="945741" y="2872241"/>
                    <a:pt x="996103" y="2858697"/>
                    <a:pt x="1052513" y="2854489"/>
                  </a:cubicBezTo>
                  <a:cubicBezTo>
                    <a:pt x="1110371" y="2850150"/>
                    <a:pt x="1163099" y="2855804"/>
                    <a:pt x="1210305" y="2871715"/>
                  </a:cubicBezTo>
                  <a:cubicBezTo>
                    <a:pt x="1257643" y="2887494"/>
                    <a:pt x="1298537" y="2910768"/>
                    <a:pt x="1333252" y="2941275"/>
                  </a:cubicBezTo>
                  <a:cubicBezTo>
                    <a:pt x="1367966" y="2971781"/>
                    <a:pt x="1395842" y="3008994"/>
                    <a:pt x="1416881" y="3052649"/>
                  </a:cubicBezTo>
                  <a:cubicBezTo>
                    <a:pt x="1437920" y="3096305"/>
                    <a:pt x="1450543" y="3144695"/>
                    <a:pt x="1454620" y="3197818"/>
                  </a:cubicBezTo>
                  <a:cubicBezTo>
                    <a:pt x="1458696" y="3250941"/>
                    <a:pt x="1453436" y="3300646"/>
                    <a:pt x="1439235" y="3347063"/>
                  </a:cubicBezTo>
                  <a:cubicBezTo>
                    <a:pt x="1424902" y="3393480"/>
                    <a:pt x="1402943" y="3434769"/>
                    <a:pt x="1373357" y="3470929"/>
                  </a:cubicBezTo>
                  <a:cubicBezTo>
                    <a:pt x="1343771" y="3507090"/>
                    <a:pt x="1306690" y="3536281"/>
                    <a:pt x="1262245" y="3558241"/>
                  </a:cubicBezTo>
                  <a:cubicBezTo>
                    <a:pt x="1217800" y="3580200"/>
                    <a:pt x="1166650" y="3593349"/>
                    <a:pt x="1108661" y="3597820"/>
                  </a:cubicBezTo>
                  <a:cubicBezTo>
                    <a:pt x="1052382" y="3602028"/>
                    <a:pt x="1000574" y="3596637"/>
                    <a:pt x="953368" y="3581647"/>
                  </a:cubicBezTo>
                  <a:cubicBezTo>
                    <a:pt x="906161" y="3566656"/>
                    <a:pt x="865136" y="3543382"/>
                    <a:pt x="830421" y="3512087"/>
                  </a:cubicBezTo>
                  <a:cubicBezTo>
                    <a:pt x="795707" y="3480791"/>
                    <a:pt x="767699" y="3443184"/>
                    <a:pt x="746660" y="3399528"/>
                  </a:cubicBezTo>
                  <a:cubicBezTo>
                    <a:pt x="725490" y="3355873"/>
                    <a:pt x="712998" y="3307352"/>
                    <a:pt x="708922" y="3254360"/>
                  </a:cubicBezTo>
                  <a:close/>
                </a:path>
              </a:pathLst>
            </a:custGeom>
            <a:grpFill/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BBA54A4-370B-E423-D771-173DC4EDD975}"/>
                </a:ext>
              </a:extLst>
            </p:cNvPr>
            <p:cNvSpPr/>
            <p:nvPr/>
          </p:nvSpPr>
          <p:spPr>
            <a:xfrm>
              <a:off x="2639271" y="1740512"/>
              <a:ext cx="345727" cy="655588"/>
            </a:xfrm>
            <a:custGeom>
              <a:avLst/>
              <a:gdLst>
                <a:gd name="connsiteX0" fmla="*/ 343026 w 345727"/>
                <a:gd name="connsiteY0" fmla="*/ 25205 h 655588"/>
                <a:gd name="connsiteX1" fmla="*/ 320278 w 345727"/>
                <a:gd name="connsiteY1" fmla="*/ 2457 h 655588"/>
                <a:gd name="connsiteX2" fmla="*/ 127114 w 345727"/>
                <a:gd name="connsiteY2" fmla="*/ 193122 h 655588"/>
                <a:gd name="connsiteX3" fmla="*/ 10479 w 345727"/>
                <a:gd name="connsiteY3" fmla="*/ 397068 h 655588"/>
                <a:gd name="connsiteX4" fmla="*/ 30466 w 345727"/>
                <a:gd name="connsiteY4" fmla="*/ 593650 h 655588"/>
                <a:gd name="connsiteX5" fmla="*/ 144603 w 345727"/>
                <a:gd name="connsiteY5" fmla="*/ 649929 h 655588"/>
                <a:gd name="connsiteX6" fmla="*/ 145786 w 345727"/>
                <a:gd name="connsiteY6" fmla="*/ 640725 h 655588"/>
                <a:gd name="connsiteX7" fmla="*/ 47429 w 345727"/>
                <a:gd name="connsiteY7" fmla="*/ 498449 h 655588"/>
                <a:gd name="connsiteX8" fmla="*/ 100684 w 345727"/>
                <a:gd name="connsiteY8" fmla="*/ 307653 h 655588"/>
                <a:gd name="connsiteX9" fmla="*/ 343026 w 345727"/>
                <a:gd name="connsiteY9" fmla="*/ 25205 h 65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5727" h="655588">
                  <a:moveTo>
                    <a:pt x="343026" y="25205"/>
                  </a:moveTo>
                  <a:cubicBezTo>
                    <a:pt x="352888" y="11924"/>
                    <a:pt x="333558" y="-6748"/>
                    <a:pt x="320278" y="2457"/>
                  </a:cubicBezTo>
                  <a:cubicBezTo>
                    <a:pt x="247299" y="52950"/>
                    <a:pt x="184314" y="125798"/>
                    <a:pt x="127114" y="193122"/>
                  </a:cubicBezTo>
                  <a:cubicBezTo>
                    <a:pt x="75963" y="253214"/>
                    <a:pt x="30203" y="319618"/>
                    <a:pt x="10479" y="397068"/>
                  </a:cubicBezTo>
                  <a:cubicBezTo>
                    <a:pt x="-5957" y="461631"/>
                    <a:pt x="-5694" y="535662"/>
                    <a:pt x="30466" y="593650"/>
                  </a:cubicBezTo>
                  <a:cubicBezTo>
                    <a:pt x="54004" y="631389"/>
                    <a:pt x="98974" y="670442"/>
                    <a:pt x="144603" y="649929"/>
                  </a:cubicBezTo>
                  <a:cubicBezTo>
                    <a:pt x="147758" y="648483"/>
                    <a:pt x="148547" y="642960"/>
                    <a:pt x="145786" y="640725"/>
                  </a:cubicBezTo>
                  <a:cubicBezTo>
                    <a:pt x="92926" y="599304"/>
                    <a:pt x="54135" y="572611"/>
                    <a:pt x="47429" y="498449"/>
                  </a:cubicBezTo>
                  <a:cubicBezTo>
                    <a:pt x="41249" y="430730"/>
                    <a:pt x="65707" y="364458"/>
                    <a:pt x="100684" y="307653"/>
                  </a:cubicBezTo>
                  <a:cubicBezTo>
                    <a:pt x="166430" y="200617"/>
                    <a:pt x="268995" y="125009"/>
                    <a:pt x="343026" y="25205"/>
                  </a:cubicBezTo>
                  <a:close/>
                </a:path>
              </a:pathLst>
            </a:custGeom>
            <a:grpFill/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650D7A9-C807-CBCF-025D-BDD75005E1AB}"/>
                </a:ext>
              </a:extLst>
            </p:cNvPr>
            <p:cNvSpPr/>
            <p:nvPr/>
          </p:nvSpPr>
          <p:spPr>
            <a:xfrm>
              <a:off x="3327575" y="4463902"/>
              <a:ext cx="190229" cy="495384"/>
            </a:xfrm>
            <a:custGeom>
              <a:avLst/>
              <a:gdLst>
                <a:gd name="connsiteX0" fmla="*/ 182799 w 190229"/>
                <a:gd name="connsiteY0" fmla="*/ 465014 h 495384"/>
                <a:gd name="connsiteX1" fmla="*/ 43810 w 190229"/>
                <a:gd name="connsiteY1" fmla="*/ 253836 h 495384"/>
                <a:gd name="connsiteX2" fmla="*/ 168729 w 190229"/>
                <a:gd name="connsiteY2" fmla="*/ 16622 h 495384"/>
                <a:gd name="connsiteX3" fmla="*/ 161891 w 190229"/>
                <a:gd name="connsiteY3" fmla="*/ 317 h 495384"/>
                <a:gd name="connsiteX4" fmla="*/ 174646 w 190229"/>
                <a:gd name="connsiteY4" fmla="*/ 495258 h 495384"/>
                <a:gd name="connsiteX5" fmla="*/ 182799 w 190229"/>
                <a:gd name="connsiteY5" fmla="*/ 465014 h 49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229" h="495384">
                  <a:moveTo>
                    <a:pt x="182799" y="465014"/>
                  </a:moveTo>
                  <a:cubicBezTo>
                    <a:pt x="100352" y="414915"/>
                    <a:pt x="45388" y="356401"/>
                    <a:pt x="43810" y="253836"/>
                  </a:cubicBezTo>
                  <a:cubicBezTo>
                    <a:pt x="42232" y="153507"/>
                    <a:pt x="92068" y="75532"/>
                    <a:pt x="168729" y="16622"/>
                  </a:cubicBezTo>
                  <a:cubicBezTo>
                    <a:pt x="176356" y="10705"/>
                    <a:pt x="172411" y="-2181"/>
                    <a:pt x="161891" y="317"/>
                  </a:cubicBezTo>
                  <a:cubicBezTo>
                    <a:pt x="-54941" y="50679"/>
                    <a:pt x="-57176" y="467250"/>
                    <a:pt x="174646" y="495258"/>
                  </a:cubicBezTo>
                  <a:cubicBezTo>
                    <a:pt x="191477" y="497361"/>
                    <a:pt x="195422" y="472641"/>
                    <a:pt x="182799" y="465014"/>
                  </a:cubicBezTo>
                  <a:close/>
                </a:path>
              </a:pathLst>
            </a:custGeom>
            <a:grpFill/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</p:grpSp>
      <p:grpSp>
        <p:nvGrpSpPr>
          <p:cNvPr id="72" name="Graphic 4">
            <a:extLst>
              <a:ext uri="{FF2B5EF4-FFF2-40B4-BE49-F238E27FC236}">
                <a16:creationId xmlns:a16="http://schemas.microsoft.com/office/drawing/2014/main" id="{7EE506CD-3062-9CCB-DAE7-4EECC3DCEDBC}"/>
              </a:ext>
            </a:extLst>
          </p:cNvPr>
          <p:cNvGrpSpPr/>
          <p:nvPr/>
        </p:nvGrpSpPr>
        <p:grpSpPr>
          <a:xfrm>
            <a:off x="6906261" y="1318999"/>
            <a:ext cx="1359484" cy="4286077"/>
            <a:chOff x="5535577" y="1617418"/>
            <a:chExt cx="1115400" cy="3551713"/>
          </a:xfrm>
          <a:solidFill>
            <a:srgbClr val="002060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74B9E79-F430-C04B-20C6-D73B7C61206A}"/>
                </a:ext>
              </a:extLst>
            </p:cNvPr>
            <p:cNvSpPr/>
            <p:nvPr/>
          </p:nvSpPr>
          <p:spPr>
            <a:xfrm>
              <a:off x="5599746" y="1617418"/>
              <a:ext cx="1051231" cy="3551713"/>
            </a:xfrm>
            <a:custGeom>
              <a:avLst/>
              <a:gdLst>
                <a:gd name="connsiteX0" fmla="*/ 2948 w 1051231"/>
                <a:gd name="connsiteY0" fmla="*/ 3139374 h 3551713"/>
                <a:gd name="connsiteX1" fmla="*/ 45815 w 1051231"/>
                <a:gd name="connsiteY1" fmla="*/ 2994337 h 3551713"/>
                <a:gd name="connsiteX2" fmla="*/ 133521 w 1051231"/>
                <a:gd name="connsiteY2" fmla="*/ 2884803 h 3551713"/>
                <a:gd name="connsiteX3" fmla="*/ 258834 w 1051231"/>
                <a:gd name="connsiteY3" fmla="*/ 2819582 h 3551713"/>
                <a:gd name="connsiteX4" fmla="*/ 417152 w 1051231"/>
                <a:gd name="connsiteY4" fmla="*/ 2808011 h 3551713"/>
                <a:gd name="connsiteX5" fmla="*/ 566660 w 1051231"/>
                <a:gd name="connsiteY5" fmla="*/ 2853902 h 3551713"/>
                <a:gd name="connsiteX6" fmla="*/ 674616 w 1051231"/>
                <a:gd name="connsiteY6" fmla="*/ 2945027 h 3551713"/>
                <a:gd name="connsiteX7" fmla="*/ 736023 w 1051231"/>
                <a:gd name="connsiteY7" fmla="*/ 3071129 h 3551713"/>
                <a:gd name="connsiteX8" fmla="*/ 746017 w 1051231"/>
                <a:gd name="connsiteY8" fmla="*/ 3221951 h 3551713"/>
                <a:gd name="connsiteX9" fmla="*/ 703282 w 1051231"/>
                <a:gd name="connsiteY9" fmla="*/ 3365673 h 3551713"/>
                <a:gd name="connsiteX10" fmla="*/ 615707 w 1051231"/>
                <a:gd name="connsiteY10" fmla="*/ 3474024 h 3551713"/>
                <a:gd name="connsiteX11" fmla="*/ 490525 w 1051231"/>
                <a:gd name="connsiteY11" fmla="*/ 3538061 h 3551713"/>
                <a:gd name="connsiteX12" fmla="*/ 334706 w 1051231"/>
                <a:gd name="connsiteY12" fmla="*/ 3548712 h 3551713"/>
                <a:gd name="connsiteX13" fmla="*/ 182568 w 1051231"/>
                <a:gd name="connsiteY13" fmla="*/ 3503741 h 3551713"/>
                <a:gd name="connsiteX14" fmla="*/ 74481 w 1051231"/>
                <a:gd name="connsiteY14" fmla="*/ 3413800 h 3551713"/>
                <a:gd name="connsiteX15" fmla="*/ 12942 w 1051231"/>
                <a:gd name="connsiteY15" fmla="*/ 3288881 h 3551713"/>
                <a:gd name="connsiteX16" fmla="*/ 2817 w 1051231"/>
                <a:gd name="connsiteY16" fmla="*/ 3139242 h 3551713"/>
                <a:gd name="connsiteX17" fmla="*/ 460150 w 1051231"/>
                <a:gd name="connsiteY17" fmla="*/ 2432992 h 3551713"/>
                <a:gd name="connsiteX18" fmla="*/ 199662 w 1051231"/>
                <a:gd name="connsiteY18" fmla="*/ 2118066 h 3551713"/>
                <a:gd name="connsiteX19" fmla="*/ 343910 w 1051231"/>
                <a:gd name="connsiteY19" fmla="*/ 270982 h 3551713"/>
                <a:gd name="connsiteX20" fmla="*/ 669356 w 1051231"/>
                <a:gd name="connsiteY20" fmla="*/ 1815 h 3551713"/>
                <a:gd name="connsiteX21" fmla="*/ 789804 w 1051231"/>
                <a:gd name="connsiteY21" fmla="*/ 15227 h 3551713"/>
                <a:gd name="connsiteX22" fmla="*/ 1048188 w 1051231"/>
                <a:gd name="connsiteY22" fmla="*/ 349220 h 3551713"/>
                <a:gd name="connsiteX23" fmla="*/ 783361 w 1051231"/>
                <a:gd name="connsiteY23" fmla="*/ 2182892 h 3551713"/>
                <a:gd name="connsiteX24" fmla="*/ 460150 w 1051231"/>
                <a:gd name="connsiteY24" fmla="*/ 2432861 h 355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51231" h="3551713">
                  <a:moveTo>
                    <a:pt x="2948" y="3139374"/>
                  </a:moveTo>
                  <a:cubicBezTo>
                    <a:pt x="8866" y="3086513"/>
                    <a:pt x="23067" y="3038124"/>
                    <a:pt x="45815" y="2994337"/>
                  </a:cubicBezTo>
                  <a:cubicBezTo>
                    <a:pt x="68564" y="2950549"/>
                    <a:pt x="97755" y="2914126"/>
                    <a:pt x="133521" y="2884803"/>
                  </a:cubicBezTo>
                  <a:cubicBezTo>
                    <a:pt x="169287" y="2855480"/>
                    <a:pt x="210971" y="2833783"/>
                    <a:pt x="258834" y="2819582"/>
                  </a:cubicBezTo>
                  <a:cubicBezTo>
                    <a:pt x="306698" y="2805381"/>
                    <a:pt x="359427" y="2801568"/>
                    <a:pt x="417152" y="2808011"/>
                  </a:cubicBezTo>
                  <a:cubicBezTo>
                    <a:pt x="473300" y="2814191"/>
                    <a:pt x="523136" y="2829576"/>
                    <a:pt x="566660" y="2853902"/>
                  </a:cubicBezTo>
                  <a:cubicBezTo>
                    <a:pt x="610184" y="2878228"/>
                    <a:pt x="646214" y="2908603"/>
                    <a:pt x="674616" y="2945027"/>
                  </a:cubicBezTo>
                  <a:cubicBezTo>
                    <a:pt x="703018" y="2981450"/>
                    <a:pt x="723531" y="3023528"/>
                    <a:pt x="736023" y="3071129"/>
                  </a:cubicBezTo>
                  <a:cubicBezTo>
                    <a:pt x="748515" y="3118729"/>
                    <a:pt x="751934" y="3169091"/>
                    <a:pt x="746017" y="3221951"/>
                  </a:cubicBezTo>
                  <a:cubicBezTo>
                    <a:pt x="740100" y="3274811"/>
                    <a:pt x="725898" y="3322807"/>
                    <a:pt x="703282" y="3365673"/>
                  </a:cubicBezTo>
                  <a:cubicBezTo>
                    <a:pt x="680665" y="3408672"/>
                    <a:pt x="651473" y="3444832"/>
                    <a:pt x="615707" y="3474024"/>
                  </a:cubicBezTo>
                  <a:cubicBezTo>
                    <a:pt x="579941" y="3503347"/>
                    <a:pt x="538257" y="3524648"/>
                    <a:pt x="490525" y="3538061"/>
                  </a:cubicBezTo>
                  <a:cubicBezTo>
                    <a:pt x="442793" y="3551342"/>
                    <a:pt x="390853" y="3555023"/>
                    <a:pt x="334706" y="3548712"/>
                  </a:cubicBezTo>
                  <a:cubicBezTo>
                    <a:pt x="276980" y="3542269"/>
                    <a:pt x="226355" y="3527279"/>
                    <a:pt x="182568" y="3503741"/>
                  </a:cubicBezTo>
                  <a:cubicBezTo>
                    <a:pt x="138912" y="3480204"/>
                    <a:pt x="102883" y="3450223"/>
                    <a:pt x="74481" y="3413800"/>
                  </a:cubicBezTo>
                  <a:cubicBezTo>
                    <a:pt x="46078" y="3377376"/>
                    <a:pt x="25565" y="3335693"/>
                    <a:pt x="12942" y="3288881"/>
                  </a:cubicBezTo>
                  <a:cubicBezTo>
                    <a:pt x="319" y="3242070"/>
                    <a:pt x="-3100" y="3192102"/>
                    <a:pt x="2817" y="3139242"/>
                  </a:cubicBezTo>
                  <a:close/>
                  <a:moveTo>
                    <a:pt x="460150" y="2432992"/>
                  </a:moveTo>
                  <a:cubicBezTo>
                    <a:pt x="302622" y="2415504"/>
                    <a:pt x="187302" y="2276121"/>
                    <a:pt x="199662" y="2118066"/>
                  </a:cubicBezTo>
                  <a:lnTo>
                    <a:pt x="343910" y="270982"/>
                  </a:lnTo>
                  <a:cubicBezTo>
                    <a:pt x="356797" y="105432"/>
                    <a:pt x="504332" y="-16462"/>
                    <a:pt x="669356" y="1815"/>
                  </a:cubicBezTo>
                  <a:lnTo>
                    <a:pt x="789804" y="15227"/>
                  </a:lnTo>
                  <a:cubicBezTo>
                    <a:pt x="954828" y="33505"/>
                    <a:pt x="1071857" y="184854"/>
                    <a:pt x="1048188" y="349220"/>
                  </a:cubicBezTo>
                  <a:lnTo>
                    <a:pt x="783361" y="2182892"/>
                  </a:lnTo>
                  <a:cubicBezTo>
                    <a:pt x="760744" y="2339764"/>
                    <a:pt x="617679" y="2450481"/>
                    <a:pt x="460150" y="2432861"/>
                  </a:cubicBezTo>
                  <a:close/>
                </a:path>
              </a:pathLst>
            </a:custGeom>
            <a:grpFill/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A78B1D4-5A6A-CC57-CC22-0EAEF91F9DE0}"/>
                </a:ext>
              </a:extLst>
            </p:cNvPr>
            <p:cNvSpPr/>
            <p:nvPr/>
          </p:nvSpPr>
          <p:spPr>
            <a:xfrm>
              <a:off x="5535577" y="1617418"/>
              <a:ext cx="1051232" cy="3551713"/>
            </a:xfrm>
            <a:custGeom>
              <a:avLst/>
              <a:gdLst>
                <a:gd name="connsiteX0" fmla="*/ 2948 w 1051232"/>
                <a:gd name="connsiteY0" fmla="*/ 3139374 h 3551713"/>
                <a:gd name="connsiteX1" fmla="*/ 45815 w 1051232"/>
                <a:gd name="connsiteY1" fmla="*/ 2994337 h 3551713"/>
                <a:gd name="connsiteX2" fmla="*/ 133521 w 1051232"/>
                <a:gd name="connsiteY2" fmla="*/ 2884803 h 3551713"/>
                <a:gd name="connsiteX3" fmla="*/ 258834 w 1051232"/>
                <a:gd name="connsiteY3" fmla="*/ 2819582 h 3551713"/>
                <a:gd name="connsiteX4" fmla="*/ 417152 w 1051232"/>
                <a:gd name="connsiteY4" fmla="*/ 2808011 h 3551713"/>
                <a:gd name="connsiteX5" fmla="*/ 566660 w 1051232"/>
                <a:gd name="connsiteY5" fmla="*/ 2853902 h 3551713"/>
                <a:gd name="connsiteX6" fmla="*/ 674616 w 1051232"/>
                <a:gd name="connsiteY6" fmla="*/ 2945027 h 3551713"/>
                <a:gd name="connsiteX7" fmla="*/ 736023 w 1051232"/>
                <a:gd name="connsiteY7" fmla="*/ 3071129 h 3551713"/>
                <a:gd name="connsiteX8" fmla="*/ 746017 w 1051232"/>
                <a:gd name="connsiteY8" fmla="*/ 3221951 h 3551713"/>
                <a:gd name="connsiteX9" fmla="*/ 703282 w 1051232"/>
                <a:gd name="connsiteY9" fmla="*/ 3365673 h 3551713"/>
                <a:gd name="connsiteX10" fmla="*/ 615707 w 1051232"/>
                <a:gd name="connsiteY10" fmla="*/ 3474024 h 3551713"/>
                <a:gd name="connsiteX11" fmla="*/ 490526 w 1051232"/>
                <a:gd name="connsiteY11" fmla="*/ 3538061 h 3551713"/>
                <a:gd name="connsiteX12" fmla="*/ 334706 w 1051232"/>
                <a:gd name="connsiteY12" fmla="*/ 3548712 h 3551713"/>
                <a:gd name="connsiteX13" fmla="*/ 182568 w 1051232"/>
                <a:gd name="connsiteY13" fmla="*/ 3503741 h 3551713"/>
                <a:gd name="connsiteX14" fmla="*/ 74481 w 1051232"/>
                <a:gd name="connsiteY14" fmla="*/ 3413800 h 3551713"/>
                <a:gd name="connsiteX15" fmla="*/ 12942 w 1051232"/>
                <a:gd name="connsiteY15" fmla="*/ 3288881 h 3551713"/>
                <a:gd name="connsiteX16" fmla="*/ 2817 w 1051232"/>
                <a:gd name="connsiteY16" fmla="*/ 3139242 h 3551713"/>
                <a:gd name="connsiteX17" fmla="*/ 460151 w 1051232"/>
                <a:gd name="connsiteY17" fmla="*/ 2432992 h 3551713"/>
                <a:gd name="connsiteX18" fmla="*/ 199662 w 1051232"/>
                <a:gd name="connsiteY18" fmla="*/ 2118066 h 3551713"/>
                <a:gd name="connsiteX19" fmla="*/ 343910 w 1051232"/>
                <a:gd name="connsiteY19" fmla="*/ 270982 h 3551713"/>
                <a:gd name="connsiteX20" fmla="*/ 669356 w 1051232"/>
                <a:gd name="connsiteY20" fmla="*/ 1815 h 3551713"/>
                <a:gd name="connsiteX21" fmla="*/ 789804 w 1051232"/>
                <a:gd name="connsiteY21" fmla="*/ 15227 h 3551713"/>
                <a:gd name="connsiteX22" fmla="*/ 1048188 w 1051232"/>
                <a:gd name="connsiteY22" fmla="*/ 349220 h 3551713"/>
                <a:gd name="connsiteX23" fmla="*/ 783361 w 1051232"/>
                <a:gd name="connsiteY23" fmla="*/ 2182892 h 3551713"/>
                <a:gd name="connsiteX24" fmla="*/ 460151 w 1051232"/>
                <a:gd name="connsiteY24" fmla="*/ 2432861 h 355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51232" h="3551713">
                  <a:moveTo>
                    <a:pt x="2948" y="3139374"/>
                  </a:moveTo>
                  <a:cubicBezTo>
                    <a:pt x="8866" y="3086513"/>
                    <a:pt x="23067" y="3038124"/>
                    <a:pt x="45815" y="2994337"/>
                  </a:cubicBezTo>
                  <a:cubicBezTo>
                    <a:pt x="68564" y="2950549"/>
                    <a:pt x="97755" y="2914126"/>
                    <a:pt x="133521" y="2884803"/>
                  </a:cubicBezTo>
                  <a:cubicBezTo>
                    <a:pt x="169287" y="2855480"/>
                    <a:pt x="210971" y="2833783"/>
                    <a:pt x="258834" y="2819582"/>
                  </a:cubicBezTo>
                  <a:cubicBezTo>
                    <a:pt x="306698" y="2805381"/>
                    <a:pt x="359427" y="2801568"/>
                    <a:pt x="417152" y="2808011"/>
                  </a:cubicBezTo>
                  <a:cubicBezTo>
                    <a:pt x="473300" y="2814191"/>
                    <a:pt x="523136" y="2829576"/>
                    <a:pt x="566660" y="2853902"/>
                  </a:cubicBezTo>
                  <a:cubicBezTo>
                    <a:pt x="610184" y="2878228"/>
                    <a:pt x="646214" y="2908603"/>
                    <a:pt x="674616" y="2945027"/>
                  </a:cubicBezTo>
                  <a:cubicBezTo>
                    <a:pt x="703019" y="2981450"/>
                    <a:pt x="723532" y="3023528"/>
                    <a:pt x="736023" y="3071129"/>
                  </a:cubicBezTo>
                  <a:cubicBezTo>
                    <a:pt x="748515" y="3118729"/>
                    <a:pt x="751934" y="3169091"/>
                    <a:pt x="746017" y="3221951"/>
                  </a:cubicBezTo>
                  <a:cubicBezTo>
                    <a:pt x="740100" y="3274811"/>
                    <a:pt x="725898" y="3322807"/>
                    <a:pt x="703282" y="3365673"/>
                  </a:cubicBezTo>
                  <a:cubicBezTo>
                    <a:pt x="680665" y="3408672"/>
                    <a:pt x="651473" y="3444832"/>
                    <a:pt x="615707" y="3474024"/>
                  </a:cubicBezTo>
                  <a:cubicBezTo>
                    <a:pt x="579941" y="3503347"/>
                    <a:pt x="538257" y="3524648"/>
                    <a:pt x="490526" y="3538061"/>
                  </a:cubicBezTo>
                  <a:cubicBezTo>
                    <a:pt x="442793" y="3551342"/>
                    <a:pt x="390853" y="3555023"/>
                    <a:pt x="334706" y="3548712"/>
                  </a:cubicBezTo>
                  <a:cubicBezTo>
                    <a:pt x="276980" y="3542269"/>
                    <a:pt x="226224" y="3527279"/>
                    <a:pt x="182568" y="3503741"/>
                  </a:cubicBezTo>
                  <a:cubicBezTo>
                    <a:pt x="138913" y="3480204"/>
                    <a:pt x="102883" y="3450223"/>
                    <a:pt x="74481" y="3413800"/>
                  </a:cubicBezTo>
                  <a:cubicBezTo>
                    <a:pt x="46078" y="3377376"/>
                    <a:pt x="25565" y="3335693"/>
                    <a:pt x="12942" y="3288881"/>
                  </a:cubicBezTo>
                  <a:cubicBezTo>
                    <a:pt x="319" y="3242070"/>
                    <a:pt x="-3100" y="3192102"/>
                    <a:pt x="2817" y="3139242"/>
                  </a:cubicBezTo>
                  <a:close/>
                  <a:moveTo>
                    <a:pt x="460151" y="2432992"/>
                  </a:moveTo>
                  <a:cubicBezTo>
                    <a:pt x="302622" y="2415504"/>
                    <a:pt x="187302" y="2276121"/>
                    <a:pt x="199662" y="2118066"/>
                  </a:cubicBezTo>
                  <a:lnTo>
                    <a:pt x="343910" y="270982"/>
                  </a:lnTo>
                  <a:cubicBezTo>
                    <a:pt x="356797" y="105432"/>
                    <a:pt x="504332" y="-16462"/>
                    <a:pt x="669356" y="1815"/>
                  </a:cubicBezTo>
                  <a:lnTo>
                    <a:pt x="789804" y="15227"/>
                  </a:lnTo>
                  <a:cubicBezTo>
                    <a:pt x="954828" y="33505"/>
                    <a:pt x="1071857" y="184854"/>
                    <a:pt x="1048188" y="349220"/>
                  </a:cubicBezTo>
                  <a:lnTo>
                    <a:pt x="783361" y="2182892"/>
                  </a:lnTo>
                  <a:cubicBezTo>
                    <a:pt x="760744" y="2339764"/>
                    <a:pt x="617679" y="2450481"/>
                    <a:pt x="460151" y="2432861"/>
                  </a:cubicBezTo>
                  <a:close/>
                </a:path>
              </a:pathLst>
            </a:custGeom>
            <a:grpFill/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8B59F43-ED0F-13D1-1368-FA83CB02A293}"/>
                </a:ext>
              </a:extLst>
            </p:cNvPr>
            <p:cNvSpPr/>
            <p:nvPr/>
          </p:nvSpPr>
          <p:spPr>
            <a:xfrm>
              <a:off x="5660433" y="4515458"/>
              <a:ext cx="201092" cy="536451"/>
            </a:xfrm>
            <a:custGeom>
              <a:avLst/>
              <a:gdLst>
                <a:gd name="connsiteX0" fmla="*/ 191835 w 201092"/>
                <a:gd name="connsiteY0" fmla="*/ 498667 h 536451"/>
                <a:gd name="connsiteX1" fmla="*/ 45878 w 201092"/>
                <a:gd name="connsiteY1" fmla="*/ 246594 h 536451"/>
                <a:gd name="connsiteX2" fmla="*/ 199594 w 201092"/>
                <a:gd name="connsiteY2" fmla="*/ 9117 h 536451"/>
                <a:gd name="connsiteX3" fmla="*/ 195780 w 201092"/>
                <a:gd name="connsiteY3" fmla="*/ 44 h 536451"/>
                <a:gd name="connsiteX4" fmla="*/ 644 w 201092"/>
                <a:gd name="connsiteY4" fmla="*/ 246594 h 536451"/>
                <a:gd name="connsiteX5" fmla="*/ 176451 w 201092"/>
                <a:gd name="connsiteY5" fmla="*/ 534958 h 536451"/>
                <a:gd name="connsiteX6" fmla="*/ 191704 w 201092"/>
                <a:gd name="connsiteY6" fmla="*/ 498667 h 53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092" h="536451">
                  <a:moveTo>
                    <a:pt x="191835" y="498667"/>
                  </a:moveTo>
                  <a:cubicBezTo>
                    <a:pt x="103867" y="442650"/>
                    <a:pt x="39303" y="355470"/>
                    <a:pt x="45878" y="246594"/>
                  </a:cubicBezTo>
                  <a:cubicBezTo>
                    <a:pt x="52453" y="138244"/>
                    <a:pt x="124379" y="75784"/>
                    <a:pt x="199594" y="9117"/>
                  </a:cubicBezTo>
                  <a:cubicBezTo>
                    <a:pt x="202881" y="6224"/>
                    <a:pt x="200383" y="-613"/>
                    <a:pt x="195780" y="44"/>
                  </a:cubicBezTo>
                  <a:cubicBezTo>
                    <a:pt x="82301" y="14772"/>
                    <a:pt x="7876" y="140479"/>
                    <a:pt x="644" y="246594"/>
                  </a:cubicBezTo>
                  <a:cubicBezTo>
                    <a:pt x="-7640" y="367699"/>
                    <a:pt x="64681" y="488147"/>
                    <a:pt x="176451" y="534958"/>
                  </a:cubicBezTo>
                  <a:cubicBezTo>
                    <a:pt x="197884" y="543900"/>
                    <a:pt x="209850" y="510238"/>
                    <a:pt x="191704" y="498667"/>
                  </a:cubicBezTo>
                  <a:close/>
                </a:path>
              </a:pathLst>
            </a:custGeom>
            <a:grpFill/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CC3CD79-5BE1-701E-7D60-86A056FF4D5D}"/>
                </a:ext>
              </a:extLst>
            </p:cNvPr>
            <p:cNvSpPr/>
            <p:nvPr/>
          </p:nvSpPr>
          <p:spPr>
            <a:xfrm>
              <a:off x="5893858" y="1730161"/>
              <a:ext cx="262457" cy="1066880"/>
            </a:xfrm>
            <a:custGeom>
              <a:avLst/>
              <a:gdLst>
                <a:gd name="connsiteX0" fmla="*/ 255453 w 262457"/>
                <a:gd name="connsiteY0" fmla="*/ 53 h 1066880"/>
                <a:gd name="connsiteX1" fmla="*/ 67681 w 262457"/>
                <a:gd name="connsiteY1" fmla="*/ 369549 h 1066880"/>
                <a:gd name="connsiteX2" fmla="*/ 31126 w 262457"/>
                <a:gd name="connsiteY2" fmla="*/ 707618 h 1066880"/>
                <a:gd name="connsiteX3" fmla="*/ 225 w 262457"/>
                <a:gd name="connsiteY3" fmla="*/ 1058705 h 1066880"/>
                <a:gd name="connsiteX4" fmla="*/ 16530 w 262457"/>
                <a:gd name="connsiteY4" fmla="*/ 1060940 h 1066880"/>
                <a:gd name="connsiteX5" fmla="*/ 81882 w 262457"/>
                <a:gd name="connsiteY5" fmla="*/ 512482 h 1066880"/>
                <a:gd name="connsiteX6" fmla="*/ 112126 w 262457"/>
                <a:gd name="connsiteY6" fmla="*/ 226353 h 1066880"/>
                <a:gd name="connsiteX7" fmla="*/ 259004 w 262457"/>
                <a:gd name="connsiteY7" fmla="*/ 13202 h 1066880"/>
                <a:gd name="connsiteX8" fmla="*/ 255453 w 262457"/>
                <a:gd name="connsiteY8" fmla="*/ 53 h 106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457" h="1066880">
                  <a:moveTo>
                    <a:pt x="255453" y="53"/>
                  </a:moveTo>
                  <a:cubicBezTo>
                    <a:pt x="76754" y="21749"/>
                    <a:pt x="82277" y="234111"/>
                    <a:pt x="67681" y="369549"/>
                  </a:cubicBezTo>
                  <a:cubicBezTo>
                    <a:pt x="55452" y="482239"/>
                    <a:pt x="43223" y="594928"/>
                    <a:pt x="31126" y="707618"/>
                  </a:cubicBezTo>
                  <a:cubicBezTo>
                    <a:pt x="18634" y="823463"/>
                    <a:pt x="-2405" y="942070"/>
                    <a:pt x="225" y="1058705"/>
                  </a:cubicBezTo>
                  <a:cubicBezTo>
                    <a:pt x="488" y="1067909"/>
                    <a:pt x="14295" y="1070276"/>
                    <a:pt x="16530" y="1060940"/>
                  </a:cubicBezTo>
                  <a:cubicBezTo>
                    <a:pt x="59134" y="884213"/>
                    <a:pt x="62684" y="693154"/>
                    <a:pt x="81882" y="512482"/>
                  </a:cubicBezTo>
                  <a:cubicBezTo>
                    <a:pt x="92007" y="417149"/>
                    <a:pt x="100817" y="321554"/>
                    <a:pt x="112126" y="226353"/>
                  </a:cubicBezTo>
                  <a:cubicBezTo>
                    <a:pt x="124618" y="121816"/>
                    <a:pt x="159858" y="55543"/>
                    <a:pt x="259004" y="13202"/>
                  </a:cubicBezTo>
                  <a:cubicBezTo>
                    <a:pt x="265315" y="10441"/>
                    <a:pt x="262291" y="-867"/>
                    <a:pt x="255453" y="53"/>
                  </a:cubicBezTo>
                  <a:close/>
                </a:path>
              </a:pathLst>
            </a:custGeom>
            <a:grpFill/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</p:grpSp>
      <p:grpSp>
        <p:nvGrpSpPr>
          <p:cNvPr id="106" name="Graphic 4">
            <a:extLst>
              <a:ext uri="{FF2B5EF4-FFF2-40B4-BE49-F238E27FC236}">
                <a16:creationId xmlns:a16="http://schemas.microsoft.com/office/drawing/2014/main" id="{1BB51B49-902E-4DFA-F357-F8BE35818A08}"/>
              </a:ext>
            </a:extLst>
          </p:cNvPr>
          <p:cNvGrpSpPr/>
          <p:nvPr/>
        </p:nvGrpSpPr>
        <p:grpSpPr>
          <a:xfrm>
            <a:off x="6295448" y="3041383"/>
            <a:ext cx="1402818" cy="3127282"/>
            <a:chOff x="5034430" y="3044694"/>
            <a:chExt cx="1150954" cy="2591462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1D8E28B-DCFA-0C84-60BB-CF780DBA87CB}"/>
                </a:ext>
              </a:extLst>
            </p:cNvPr>
            <p:cNvSpPr/>
            <p:nvPr/>
          </p:nvSpPr>
          <p:spPr>
            <a:xfrm>
              <a:off x="5354038" y="4229754"/>
              <a:ext cx="269062" cy="1406402"/>
            </a:xfrm>
            <a:custGeom>
              <a:avLst/>
              <a:gdLst>
                <a:gd name="connsiteX0" fmla="*/ 260359 w 269062"/>
                <a:gd name="connsiteY0" fmla="*/ 1386215 h 1406402"/>
                <a:gd name="connsiteX1" fmla="*/ 198163 w 269062"/>
                <a:gd name="connsiteY1" fmla="*/ 1355840 h 1406402"/>
                <a:gd name="connsiteX2" fmla="*/ 178570 w 269062"/>
                <a:gd name="connsiteY2" fmla="*/ 1334932 h 1406402"/>
                <a:gd name="connsiteX3" fmla="*/ 175677 w 269062"/>
                <a:gd name="connsiteY3" fmla="*/ 1234208 h 1406402"/>
                <a:gd name="connsiteX4" fmla="*/ 226171 w 269062"/>
                <a:gd name="connsiteY4" fmla="*/ 242487 h 1406402"/>
                <a:gd name="connsiteX5" fmla="*/ 173705 w 269062"/>
                <a:gd name="connsiteY5" fmla="*/ 24866 h 1406402"/>
                <a:gd name="connsiteX6" fmla="*/ 159372 w 269062"/>
                <a:gd name="connsiteY6" fmla="*/ 6062 h 1406402"/>
                <a:gd name="connsiteX7" fmla="*/ 123475 w 269062"/>
                <a:gd name="connsiteY7" fmla="*/ 1591 h 1406402"/>
                <a:gd name="connsiteX8" fmla="*/ 24592 w 269062"/>
                <a:gd name="connsiteY8" fmla="*/ 85090 h 1406402"/>
                <a:gd name="connsiteX9" fmla="*/ 2 w 269062"/>
                <a:gd name="connsiteY9" fmla="*/ 215662 h 1406402"/>
                <a:gd name="connsiteX10" fmla="*/ 30114 w 269062"/>
                <a:gd name="connsiteY10" fmla="*/ 400673 h 1406402"/>
                <a:gd name="connsiteX11" fmla="*/ 56019 w 269062"/>
                <a:gd name="connsiteY11" fmla="*/ 493244 h 1406402"/>
                <a:gd name="connsiteX12" fmla="*/ 41423 w 269062"/>
                <a:gd name="connsiteY12" fmla="*/ 591207 h 1406402"/>
                <a:gd name="connsiteX13" fmla="*/ 38530 w 269062"/>
                <a:gd name="connsiteY13" fmla="*/ 748473 h 1406402"/>
                <a:gd name="connsiteX14" fmla="*/ 112429 w 269062"/>
                <a:gd name="connsiteY14" fmla="*/ 1289567 h 1406402"/>
                <a:gd name="connsiteX15" fmla="*/ 115059 w 269062"/>
                <a:gd name="connsiteY15" fmla="*/ 1335984 h 1406402"/>
                <a:gd name="connsiteX16" fmla="*/ 114796 w 269062"/>
                <a:gd name="connsiteY16" fmla="*/ 1369646 h 1406402"/>
                <a:gd name="connsiteX17" fmla="*/ 260228 w 269062"/>
                <a:gd name="connsiteY17" fmla="*/ 1404755 h 1406402"/>
                <a:gd name="connsiteX18" fmla="*/ 260490 w 269062"/>
                <a:gd name="connsiteY18" fmla="*/ 1386346 h 140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9062" h="1406402">
                  <a:moveTo>
                    <a:pt x="260359" y="1386215"/>
                  </a:moveTo>
                  <a:cubicBezTo>
                    <a:pt x="237348" y="1381612"/>
                    <a:pt x="214205" y="1368463"/>
                    <a:pt x="198163" y="1355840"/>
                  </a:cubicBezTo>
                  <a:cubicBezTo>
                    <a:pt x="188169" y="1347950"/>
                    <a:pt x="180017" y="1340586"/>
                    <a:pt x="178570" y="1334932"/>
                  </a:cubicBezTo>
                  <a:cubicBezTo>
                    <a:pt x="174494" y="1317970"/>
                    <a:pt x="175020" y="1268265"/>
                    <a:pt x="175677" y="1234208"/>
                  </a:cubicBezTo>
                  <a:cubicBezTo>
                    <a:pt x="182384" y="902583"/>
                    <a:pt x="257992" y="575033"/>
                    <a:pt x="226171" y="242487"/>
                  </a:cubicBezTo>
                  <a:cubicBezTo>
                    <a:pt x="219070" y="167667"/>
                    <a:pt x="208419" y="91401"/>
                    <a:pt x="173705" y="24866"/>
                  </a:cubicBezTo>
                  <a:cubicBezTo>
                    <a:pt x="170023" y="17765"/>
                    <a:pt x="165947" y="10664"/>
                    <a:pt x="159372" y="6062"/>
                  </a:cubicBezTo>
                  <a:cubicBezTo>
                    <a:pt x="149247" y="-1170"/>
                    <a:pt x="135704" y="-907"/>
                    <a:pt x="123475" y="1591"/>
                  </a:cubicBezTo>
                  <a:cubicBezTo>
                    <a:pt x="79687" y="10664"/>
                    <a:pt x="44184" y="44853"/>
                    <a:pt x="24592" y="85090"/>
                  </a:cubicBezTo>
                  <a:cubicBezTo>
                    <a:pt x="5131" y="125327"/>
                    <a:pt x="-129" y="170955"/>
                    <a:pt x="2" y="215662"/>
                  </a:cubicBezTo>
                  <a:cubicBezTo>
                    <a:pt x="134" y="278385"/>
                    <a:pt x="10390" y="341107"/>
                    <a:pt x="30114" y="400673"/>
                  </a:cubicBezTo>
                  <a:cubicBezTo>
                    <a:pt x="40239" y="431180"/>
                    <a:pt x="52863" y="461292"/>
                    <a:pt x="56019" y="493244"/>
                  </a:cubicBezTo>
                  <a:cubicBezTo>
                    <a:pt x="59569" y="529142"/>
                    <a:pt x="46814" y="557282"/>
                    <a:pt x="41423" y="591207"/>
                  </a:cubicBezTo>
                  <a:cubicBezTo>
                    <a:pt x="33533" y="641306"/>
                    <a:pt x="38136" y="697848"/>
                    <a:pt x="38530" y="748473"/>
                  </a:cubicBezTo>
                  <a:cubicBezTo>
                    <a:pt x="40108" y="932958"/>
                    <a:pt x="78372" y="1109684"/>
                    <a:pt x="112429" y="1289567"/>
                  </a:cubicBezTo>
                  <a:cubicBezTo>
                    <a:pt x="113613" y="1300087"/>
                    <a:pt x="114796" y="1315471"/>
                    <a:pt x="115059" y="1335984"/>
                  </a:cubicBezTo>
                  <a:cubicBezTo>
                    <a:pt x="115191" y="1345978"/>
                    <a:pt x="115191" y="1357155"/>
                    <a:pt x="114796" y="1369646"/>
                  </a:cubicBezTo>
                  <a:cubicBezTo>
                    <a:pt x="114533" y="1381218"/>
                    <a:pt x="240372" y="1414091"/>
                    <a:pt x="260228" y="1404755"/>
                  </a:cubicBezTo>
                  <a:cubicBezTo>
                    <a:pt x="279952" y="1395419"/>
                    <a:pt x="260490" y="1386346"/>
                    <a:pt x="260490" y="1386346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A67757F-199E-285C-7FFD-E759B647DC99}"/>
                </a:ext>
              </a:extLst>
            </p:cNvPr>
            <p:cNvSpPr/>
            <p:nvPr/>
          </p:nvSpPr>
          <p:spPr>
            <a:xfrm>
              <a:off x="5468834" y="5565475"/>
              <a:ext cx="154266" cy="70418"/>
            </a:xfrm>
            <a:custGeom>
              <a:avLst/>
              <a:gdLst>
                <a:gd name="connsiteX0" fmla="*/ 0 w 154266"/>
                <a:gd name="connsiteY0" fmla="*/ 33662 h 70418"/>
                <a:gd name="connsiteX1" fmla="*/ 145432 w 154266"/>
                <a:gd name="connsiteY1" fmla="*/ 68771 h 70418"/>
                <a:gd name="connsiteX2" fmla="*/ 145695 w 154266"/>
                <a:gd name="connsiteY2" fmla="*/ 50362 h 70418"/>
                <a:gd name="connsiteX3" fmla="*/ 83499 w 154266"/>
                <a:gd name="connsiteY3" fmla="*/ 19987 h 70418"/>
                <a:gd name="connsiteX4" fmla="*/ 395 w 154266"/>
                <a:gd name="connsiteY4" fmla="*/ 0 h 70418"/>
                <a:gd name="connsiteX5" fmla="*/ 132 w 154266"/>
                <a:gd name="connsiteY5" fmla="*/ 33662 h 7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266" h="70418">
                  <a:moveTo>
                    <a:pt x="0" y="33662"/>
                  </a:moveTo>
                  <a:cubicBezTo>
                    <a:pt x="-263" y="45234"/>
                    <a:pt x="125576" y="78107"/>
                    <a:pt x="145432" y="68771"/>
                  </a:cubicBezTo>
                  <a:cubicBezTo>
                    <a:pt x="165156" y="59435"/>
                    <a:pt x="145695" y="50362"/>
                    <a:pt x="145695" y="50362"/>
                  </a:cubicBezTo>
                  <a:cubicBezTo>
                    <a:pt x="122683" y="45760"/>
                    <a:pt x="99541" y="32610"/>
                    <a:pt x="83499" y="19987"/>
                  </a:cubicBezTo>
                  <a:cubicBezTo>
                    <a:pt x="79685" y="20381"/>
                    <a:pt x="41421" y="20513"/>
                    <a:pt x="395" y="0"/>
                  </a:cubicBezTo>
                  <a:cubicBezTo>
                    <a:pt x="526" y="9994"/>
                    <a:pt x="526" y="21170"/>
                    <a:pt x="132" y="33662"/>
                  </a:cubicBezTo>
                  <a:close/>
                </a:path>
              </a:pathLst>
            </a:custGeom>
            <a:solidFill>
              <a:srgbClr val="011948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991E37B-2F5A-D66D-596F-53ED95D936E9}"/>
                </a:ext>
              </a:extLst>
            </p:cNvPr>
            <p:cNvSpPr/>
            <p:nvPr/>
          </p:nvSpPr>
          <p:spPr>
            <a:xfrm>
              <a:off x="5118238" y="4230272"/>
              <a:ext cx="316231" cy="1405416"/>
            </a:xfrm>
            <a:custGeom>
              <a:avLst/>
              <a:gdLst>
                <a:gd name="connsiteX0" fmla="*/ 140207 w 316231"/>
                <a:gd name="connsiteY0" fmla="*/ 1386748 h 1405416"/>
                <a:gd name="connsiteX1" fmla="*/ 84454 w 316231"/>
                <a:gd name="connsiteY1" fmla="*/ 1345722 h 1405416"/>
                <a:gd name="connsiteX2" fmla="*/ 68937 w 316231"/>
                <a:gd name="connsiteY2" fmla="*/ 1321659 h 1405416"/>
                <a:gd name="connsiteX3" fmla="*/ 84191 w 316231"/>
                <a:gd name="connsiteY3" fmla="*/ 1222119 h 1405416"/>
                <a:gd name="connsiteX4" fmla="*/ 311543 w 316231"/>
                <a:gd name="connsiteY4" fmla="*/ 255513 h 1405416"/>
                <a:gd name="connsiteX5" fmla="*/ 298919 w 316231"/>
                <a:gd name="connsiteY5" fmla="*/ 31974 h 1405416"/>
                <a:gd name="connsiteX6" fmla="*/ 288268 w 316231"/>
                <a:gd name="connsiteY6" fmla="*/ 10804 h 1405416"/>
                <a:gd name="connsiteX7" fmla="*/ 253817 w 316231"/>
                <a:gd name="connsiteY7" fmla="*/ 21 h 1405416"/>
                <a:gd name="connsiteX8" fmla="*/ 141653 w 316231"/>
                <a:gd name="connsiteY8" fmla="*/ 64453 h 1405416"/>
                <a:gd name="connsiteX9" fmla="*/ 94053 w 316231"/>
                <a:gd name="connsiteY9" fmla="*/ 188451 h 1405416"/>
                <a:gd name="connsiteX10" fmla="*/ 90503 w 316231"/>
                <a:gd name="connsiteY10" fmla="*/ 375960 h 1405416"/>
                <a:gd name="connsiteX11" fmla="*/ 99313 w 316231"/>
                <a:gd name="connsiteY11" fmla="*/ 471687 h 1405416"/>
                <a:gd name="connsiteX12" fmla="*/ 67360 w 316231"/>
                <a:gd name="connsiteY12" fmla="*/ 565442 h 1405416"/>
                <a:gd name="connsiteX13" fmla="*/ 36327 w 316231"/>
                <a:gd name="connsiteY13" fmla="*/ 719683 h 1405416"/>
                <a:gd name="connsiteX14" fmla="*/ 12132 w 316231"/>
                <a:gd name="connsiteY14" fmla="*/ 1265248 h 1405416"/>
                <a:gd name="connsiteX15" fmla="*/ 6347 w 316231"/>
                <a:gd name="connsiteY15" fmla="*/ 1311403 h 1405416"/>
                <a:gd name="connsiteX16" fmla="*/ 35 w 316231"/>
                <a:gd name="connsiteY16" fmla="*/ 1344408 h 1405416"/>
                <a:gd name="connsiteX17" fmla="*/ 136788 w 316231"/>
                <a:gd name="connsiteY17" fmla="*/ 1405026 h 1405416"/>
                <a:gd name="connsiteX18" fmla="*/ 140338 w 316231"/>
                <a:gd name="connsiteY18" fmla="*/ 1387011 h 140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6231" h="1405416">
                  <a:moveTo>
                    <a:pt x="140207" y="1386748"/>
                  </a:moveTo>
                  <a:cubicBezTo>
                    <a:pt x="118379" y="1378070"/>
                    <a:pt x="97998" y="1360975"/>
                    <a:pt x="84454" y="1345722"/>
                  </a:cubicBezTo>
                  <a:cubicBezTo>
                    <a:pt x="76038" y="1336123"/>
                    <a:pt x="69332" y="1327445"/>
                    <a:pt x="68937" y="1321659"/>
                  </a:cubicBezTo>
                  <a:cubicBezTo>
                    <a:pt x="68017" y="1304302"/>
                    <a:pt x="77353" y="1255518"/>
                    <a:pt x="84191" y="1222119"/>
                  </a:cubicBezTo>
                  <a:cubicBezTo>
                    <a:pt x="150200" y="897068"/>
                    <a:pt x="283272" y="588322"/>
                    <a:pt x="311543" y="255513"/>
                  </a:cubicBezTo>
                  <a:cubicBezTo>
                    <a:pt x="317854" y="180693"/>
                    <a:pt x="321142" y="103769"/>
                    <a:pt x="298919" y="31974"/>
                  </a:cubicBezTo>
                  <a:cubicBezTo>
                    <a:pt x="296552" y="24347"/>
                    <a:pt x="293791" y="16589"/>
                    <a:pt x="288268" y="10804"/>
                  </a:cubicBezTo>
                  <a:cubicBezTo>
                    <a:pt x="279721" y="1862"/>
                    <a:pt x="266177" y="-242"/>
                    <a:pt x="253817" y="21"/>
                  </a:cubicBezTo>
                  <a:cubicBezTo>
                    <a:pt x="209109" y="1205"/>
                    <a:pt x="167952" y="28424"/>
                    <a:pt x="141653" y="64453"/>
                  </a:cubicBezTo>
                  <a:cubicBezTo>
                    <a:pt x="115223" y="100482"/>
                    <a:pt x="101942" y="144532"/>
                    <a:pt x="94053" y="188451"/>
                  </a:cubicBezTo>
                  <a:cubicBezTo>
                    <a:pt x="83007" y="250253"/>
                    <a:pt x="81692" y="313764"/>
                    <a:pt x="90503" y="375960"/>
                  </a:cubicBezTo>
                  <a:cubicBezTo>
                    <a:pt x="94973" y="407782"/>
                    <a:pt x="102074" y="439603"/>
                    <a:pt x="99313" y="471687"/>
                  </a:cubicBezTo>
                  <a:cubicBezTo>
                    <a:pt x="96288" y="507716"/>
                    <a:pt x="78799" y="532963"/>
                    <a:pt x="67360" y="565442"/>
                  </a:cubicBezTo>
                  <a:cubicBezTo>
                    <a:pt x="50528" y="613305"/>
                    <a:pt x="45006" y="669716"/>
                    <a:pt x="36327" y="719683"/>
                  </a:cubicBezTo>
                  <a:cubicBezTo>
                    <a:pt x="4769" y="901407"/>
                    <a:pt x="10817" y="1082210"/>
                    <a:pt x="12132" y="1265248"/>
                  </a:cubicBezTo>
                  <a:cubicBezTo>
                    <a:pt x="11344" y="1275768"/>
                    <a:pt x="9766" y="1291153"/>
                    <a:pt x="6347" y="1311403"/>
                  </a:cubicBezTo>
                  <a:cubicBezTo>
                    <a:pt x="4769" y="1321265"/>
                    <a:pt x="2665" y="1332310"/>
                    <a:pt x="35" y="1344408"/>
                  </a:cubicBezTo>
                  <a:cubicBezTo>
                    <a:pt x="-2332" y="1355847"/>
                    <a:pt x="115618" y="1410549"/>
                    <a:pt x="136788" y="1405026"/>
                  </a:cubicBezTo>
                  <a:cubicBezTo>
                    <a:pt x="157827" y="1399372"/>
                    <a:pt x="140338" y="1387011"/>
                    <a:pt x="140338" y="1387011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5AAC484-5A4C-E3ED-D9B6-A0935ADDF239}"/>
                </a:ext>
              </a:extLst>
            </p:cNvPr>
            <p:cNvSpPr/>
            <p:nvPr/>
          </p:nvSpPr>
          <p:spPr>
            <a:xfrm>
              <a:off x="5118238" y="5541412"/>
              <a:ext cx="147157" cy="94013"/>
            </a:xfrm>
            <a:custGeom>
              <a:avLst/>
              <a:gdLst>
                <a:gd name="connsiteX0" fmla="*/ 35 w 147157"/>
                <a:gd name="connsiteY0" fmla="*/ 33005 h 94013"/>
                <a:gd name="connsiteX1" fmla="*/ 136788 w 147157"/>
                <a:gd name="connsiteY1" fmla="*/ 93623 h 94013"/>
                <a:gd name="connsiteX2" fmla="*/ 140338 w 147157"/>
                <a:gd name="connsiteY2" fmla="*/ 75609 h 94013"/>
                <a:gd name="connsiteX3" fmla="*/ 84585 w 147157"/>
                <a:gd name="connsiteY3" fmla="*/ 34583 h 94013"/>
                <a:gd name="connsiteX4" fmla="*/ 6347 w 147157"/>
                <a:gd name="connsiteY4" fmla="*/ 0 h 94013"/>
                <a:gd name="connsiteX5" fmla="*/ 35 w 147157"/>
                <a:gd name="connsiteY5" fmla="*/ 33005 h 9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157" h="94013">
                  <a:moveTo>
                    <a:pt x="35" y="33005"/>
                  </a:moveTo>
                  <a:cubicBezTo>
                    <a:pt x="-2332" y="44445"/>
                    <a:pt x="115618" y="99146"/>
                    <a:pt x="136788" y="93623"/>
                  </a:cubicBezTo>
                  <a:cubicBezTo>
                    <a:pt x="157827" y="87969"/>
                    <a:pt x="140338" y="75609"/>
                    <a:pt x="140338" y="75609"/>
                  </a:cubicBezTo>
                  <a:cubicBezTo>
                    <a:pt x="118510" y="66930"/>
                    <a:pt x="98129" y="49836"/>
                    <a:pt x="84585" y="34583"/>
                  </a:cubicBezTo>
                  <a:cubicBezTo>
                    <a:pt x="80772" y="34320"/>
                    <a:pt x="43165" y="27614"/>
                    <a:pt x="6347" y="0"/>
                  </a:cubicBezTo>
                  <a:cubicBezTo>
                    <a:pt x="4769" y="9862"/>
                    <a:pt x="2665" y="20908"/>
                    <a:pt x="35" y="33005"/>
                  </a:cubicBezTo>
                  <a:close/>
                </a:path>
              </a:pathLst>
            </a:custGeom>
            <a:solidFill>
              <a:srgbClr val="011948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7293AE9-C4B3-62CE-64F6-30EA642524C5}"/>
                </a:ext>
              </a:extLst>
            </p:cNvPr>
            <p:cNvSpPr/>
            <p:nvPr/>
          </p:nvSpPr>
          <p:spPr>
            <a:xfrm>
              <a:off x="5255684" y="3314444"/>
              <a:ext cx="399837" cy="670195"/>
            </a:xfrm>
            <a:custGeom>
              <a:avLst/>
              <a:gdLst>
                <a:gd name="connsiteX0" fmla="*/ 339384 w 399837"/>
                <a:gd name="connsiteY0" fmla="*/ 449838 h 670195"/>
                <a:gd name="connsiteX1" fmla="*/ 348589 w 399837"/>
                <a:gd name="connsiteY1" fmla="*/ 646683 h 670195"/>
                <a:gd name="connsiteX2" fmla="*/ 61013 w 399837"/>
                <a:gd name="connsiteY2" fmla="*/ 634586 h 670195"/>
                <a:gd name="connsiteX3" fmla="*/ 0 w 399837"/>
                <a:gd name="connsiteY3" fmla="*/ 334913 h 670195"/>
                <a:gd name="connsiteX4" fmla="*/ 3945 w 399837"/>
                <a:gd name="connsiteY4" fmla="*/ 187115 h 670195"/>
                <a:gd name="connsiteX5" fmla="*/ 95333 w 399837"/>
                <a:gd name="connsiteY5" fmla="*/ 147930 h 670195"/>
                <a:gd name="connsiteX6" fmla="*/ 97174 w 399837"/>
                <a:gd name="connsiteY6" fmla="*/ 145826 h 670195"/>
                <a:gd name="connsiteX7" fmla="*/ 105720 w 399837"/>
                <a:gd name="connsiteY7" fmla="*/ 45234 h 670195"/>
                <a:gd name="connsiteX8" fmla="*/ 101644 w 399837"/>
                <a:gd name="connsiteY8" fmla="*/ 0 h 670195"/>
                <a:gd name="connsiteX9" fmla="*/ 224985 w 399837"/>
                <a:gd name="connsiteY9" fmla="*/ 64958 h 670195"/>
                <a:gd name="connsiteX10" fmla="*/ 224722 w 399837"/>
                <a:gd name="connsiteY10" fmla="*/ 67324 h 670195"/>
                <a:gd name="connsiteX11" fmla="*/ 223670 w 399837"/>
                <a:gd name="connsiteY11" fmla="*/ 89678 h 670195"/>
                <a:gd name="connsiteX12" fmla="*/ 242737 w 399837"/>
                <a:gd name="connsiteY12" fmla="*/ 153453 h 670195"/>
                <a:gd name="connsiteX13" fmla="*/ 256675 w 399837"/>
                <a:gd name="connsiteY13" fmla="*/ 152138 h 670195"/>
                <a:gd name="connsiteX14" fmla="*/ 304012 w 399837"/>
                <a:gd name="connsiteY14" fmla="*/ 150560 h 670195"/>
                <a:gd name="connsiteX15" fmla="*/ 389877 w 399837"/>
                <a:gd name="connsiteY15" fmla="*/ 318345 h 670195"/>
                <a:gd name="connsiteX16" fmla="*/ 339384 w 399837"/>
                <a:gd name="connsiteY16" fmla="*/ 449838 h 67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9837" h="670195">
                  <a:moveTo>
                    <a:pt x="339384" y="449838"/>
                  </a:moveTo>
                  <a:cubicBezTo>
                    <a:pt x="329917" y="481133"/>
                    <a:pt x="348589" y="646683"/>
                    <a:pt x="348589" y="646683"/>
                  </a:cubicBezTo>
                  <a:cubicBezTo>
                    <a:pt x="348589" y="646683"/>
                    <a:pt x="175149" y="706907"/>
                    <a:pt x="61013" y="634586"/>
                  </a:cubicBezTo>
                  <a:cubicBezTo>
                    <a:pt x="61013" y="634586"/>
                    <a:pt x="32873" y="419858"/>
                    <a:pt x="0" y="334913"/>
                  </a:cubicBezTo>
                  <a:lnTo>
                    <a:pt x="3945" y="187115"/>
                  </a:lnTo>
                  <a:cubicBezTo>
                    <a:pt x="3945" y="187115"/>
                    <a:pt x="73768" y="173571"/>
                    <a:pt x="95333" y="147930"/>
                  </a:cubicBezTo>
                  <a:cubicBezTo>
                    <a:pt x="95990" y="147272"/>
                    <a:pt x="96648" y="146615"/>
                    <a:pt x="97174" y="145826"/>
                  </a:cubicBezTo>
                  <a:cubicBezTo>
                    <a:pt x="108613" y="129784"/>
                    <a:pt x="108087" y="81789"/>
                    <a:pt x="105720" y="45234"/>
                  </a:cubicBezTo>
                  <a:cubicBezTo>
                    <a:pt x="104143" y="19855"/>
                    <a:pt x="101644" y="0"/>
                    <a:pt x="101644" y="0"/>
                  </a:cubicBezTo>
                  <a:cubicBezTo>
                    <a:pt x="101644" y="0"/>
                    <a:pt x="223144" y="43130"/>
                    <a:pt x="224985" y="64958"/>
                  </a:cubicBezTo>
                  <a:cubicBezTo>
                    <a:pt x="224985" y="64958"/>
                    <a:pt x="224854" y="65747"/>
                    <a:pt x="224722" y="67324"/>
                  </a:cubicBezTo>
                  <a:cubicBezTo>
                    <a:pt x="224459" y="71269"/>
                    <a:pt x="223802" y="79553"/>
                    <a:pt x="223670" y="89678"/>
                  </a:cubicBezTo>
                  <a:cubicBezTo>
                    <a:pt x="223013" y="115188"/>
                    <a:pt x="225379" y="151612"/>
                    <a:pt x="242737" y="153453"/>
                  </a:cubicBezTo>
                  <a:cubicBezTo>
                    <a:pt x="247339" y="153979"/>
                    <a:pt x="252073" y="152532"/>
                    <a:pt x="256675" y="152138"/>
                  </a:cubicBezTo>
                  <a:cubicBezTo>
                    <a:pt x="280607" y="150560"/>
                    <a:pt x="304012" y="150560"/>
                    <a:pt x="304012" y="150560"/>
                  </a:cubicBezTo>
                  <a:cubicBezTo>
                    <a:pt x="304012" y="150560"/>
                    <a:pt x="352665" y="270613"/>
                    <a:pt x="389877" y="318345"/>
                  </a:cubicBezTo>
                  <a:cubicBezTo>
                    <a:pt x="427090" y="366209"/>
                    <a:pt x="348720" y="418411"/>
                    <a:pt x="339384" y="449838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AB48895-368F-D926-4700-4B78DBBE9102}"/>
                </a:ext>
              </a:extLst>
            </p:cNvPr>
            <p:cNvSpPr/>
            <p:nvPr/>
          </p:nvSpPr>
          <p:spPr>
            <a:xfrm>
              <a:off x="5034430" y="3458052"/>
              <a:ext cx="664080" cy="1403221"/>
            </a:xfrm>
            <a:custGeom>
              <a:avLst/>
              <a:gdLst>
                <a:gd name="connsiteX0" fmla="*/ 658468 w 664080"/>
                <a:gd name="connsiteY0" fmla="*/ 1329510 h 1403221"/>
                <a:gd name="connsiteX1" fmla="*/ 622308 w 664080"/>
                <a:gd name="connsiteY1" fmla="*/ 968298 h 1403221"/>
                <a:gd name="connsiteX2" fmla="*/ 603899 w 664080"/>
                <a:gd name="connsiteY2" fmla="*/ 759355 h 1403221"/>
                <a:gd name="connsiteX3" fmla="*/ 579441 w 664080"/>
                <a:gd name="connsiteY3" fmla="*/ 533845 h 1403221"/>
                <a:gd name="connsiteX4" fmla="*/ 567475 w 664080"/>
                <a:gd name="connsiteY4" fmla="*/ 406691 h 1403221"/>
                <a:gd name="connsiteX5" fmla="*/ 578389 w 664080"/>
                <a:gd name="connsiteY5" fmla="*/ 300839 h 1403221"/>
                <a:gd name="connsiteX6" fmla="*/ 622965 w 664080"/>
                <a:gd name="connsiteY6" fmla="*/ 218261 h 1403221"/>
                <a:gd name="connsiteX7" fmla="*/ 611131 w 664080"/>
                <a:gd name="connsiteY7" fmla="*/ 185651 h 1403221"/>
                <a:gd name="connsiteX8" fmla="*/ 556298 w 664080"/>
                <a:gd name="connsiteY8" fmla="*/ 86899 h 1403221"/>
                <a:gd name="connsiteX9" fmla="*/ 533681 w 664080"/>
                <a:gd name="connsiteY9" fmla="*/ 38247 h 1403221"/>
                <a:gd name="connsiteX10" fmla="*/ 508698 w 664080"/>
                <a:gd name="connsiteY10" fmla="*/ 903 h 1403221"/>
                <a:gd name="connsiteX11" fmla="*/ 491340 w 664080"/>
                <a:gd name="connsiteY11" fmla="*/ 1823 h 1403221"/>
                <a:gd name="connsiteX12" fmla="*/ 473589 w 664080"/>
                <a:gd name="connsiteY12" fmla="*/ 5899 h 1403221"/>
                <a:gd name="connsiteX13" fmla="*/ 456363 w 664080"/>
                <a:gd name="connsiteY13" fmla="*/ 11028 h 1403221"/>
                <a:gd name="connsiteX14" fmla="*/ 362609 w 664080"/>
                <a:gd name="connsiteY14" fmla="*/ 38773 h 1403221"/>
                <a:gd name="connsiteX15" fmla="*/ 314614 w 664080"/>
                <a:gd name="connsiteY15" fmla="*/ 12080 h 1403221"/>
                <a:gd name="connsiteX16" fmla="*/ 272930 w 664080"/>
                <a:gd name="connsiteY16" fmla="*/ 22994 h 1403221"/>
                <a:gd name="connsiteX17" fmla="*/ 232693 w 664080"/>
                <a:gd name="connsiteY17" fmla="*/ 53237 h 1403221"/>
                <a:gd name="connsiteX18" fmla="*/ 224541 w 664080"/>
                <a:gd name="connsiteY18" fmla="*/ 66255 h 1403221"/>
                <a:gd name="connsiteX19" fmla="*/ 220990 w 664080"/>
                <a:gd name="connsiteY19" fmla="*/ 202087 h 1403221"/>
                <a:gd name="connsiteX20" fmla="*/ 250445 w 664080"/>
                <a:gd name="connsiteY20" fmla="*/ 298603 h 1403221"/>
                <a:gd name="connsiteX21" fmla="*/ 255310 w 664080"/>
                <a:gd name="connsiteY21" fmla="*/ 368558 h 1403221"/>
                <a:gd name="connsiteX22" fmla="*/ 228880 w 664080"/>
                <a:gd name="connsiteY22" fmla="*/ 539762 h 1403221"/>
                <a:gd name="connsiteX23" fmla="*/ 166552 w 664080"/>
                <a:gd name="connsiteY23" fmla="*/ 680854 h 1403221"/>
                <a:gd name="connsiteX24" fmla="*/ 134599 w 664080"/>
                <a:gd name="connsiteY24" fmla="*/ 991704 h 1403221"/>
                <a:gd name="connsiteX25" fmla="*/ 125921 w 664080"/>
                <a:gd name="connsiteY25" fmla="*/ 1032730 h 1403221"/>
                <a:gd name="connsiteX26" fmla="*/ 3369 w 664080"/>
                <a:gd name="connsiteY26" fmla="*/ 1322409 h 1403221"/>
                <a:gd name="connsiteX27" fmla="*/ 476 w 664080"/>
                <a:gd name="connsiteY27" fmla="*/ 1338977 h 1403221"/>
                <a:gd name="connsiteX28" fmla="*/ 42685 w 664080"/>
                <a:gd name="connsiteY28" fmla="*/ 1346735 h 1403221"/>
                <a:gd name="connsiteX29" fmla="*/ 157348 w 664080"/>
                <a:gd name="connsiteY29" fmla="*/ 1354362 h 1403221"/>
                <a:gd name="connsiteX30" fmla="*/ 254521 w 664080"/>
                <a:gd name="connsiteY30" fmla="*/ 1394599 h 1403221"/>
                <a:gd name="connsiteX31" fmla="*/ 390222 w 664080"/>
                <a:gd name="connsiteY31" fmla="*/ 1364093 h 1403221"/>
                <a:gd name="connsiteX32" fmla="*/ 595746 w 664080"/>
                <a:gd name="connsiteY32" fmla="*/ 1395519 h 1403221"/>
                <a:gd name="connsiteX33" fmla="*/ 658468 w 664080"/>
                <a:gd name="connsiteY33" fmla="*/ 1329510 h 1403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64080" h="1403221">
                  <a:moveTo>
                    <a:pt x="658468" y="1329510"/>
                  </a:moveTo>
                  <a:cubicBezTo>
                    <a:pt x="623360" y="1215374"/>
                    <a:pt x="633616" y="1086247"/>
                    <a:pt x="622308" y="968298"/>
                  </a:cubicBezTo>
                  <a:cubicBezTo>
                    <a:pt x="610868" y="899659"/>
                    <a:pt x="612314" y="828521"/>
                    <a:pt x="603899" y="759355"/>
                  </a:cubicBezTo>
                  <a:cubicBezTo>
                    <a:pt x="594826" y="684404"/>
                    <a:pt x="586673" y="609190"/>
                    <a:pt x="579441" y="533845"/>
                  </a:cubicBezTo>
                  <a:cubicBezTo>
                    <a:pt x="575496" y="493082"/>
                    <a:pt x="569053" y="449689"/>
                    <a:pt x="567475" y="406691"/>
                  </a:cubicBezTo>
                  <a:cubicBezTo>
                    <a:pt x="566160" y="370530"/>
                    <a:pt x="568264" y="334632"/>
                    <a:pt x="578389" y="300839"/>
                  </a:cubicBezTo>
                  <a:cubicBezTo>
                    <a:pt x="585490" y="276907"/>
                    <a:pt x="622045" y="250477"/>
                    <a:pt x="622965" y="218261"/>
                  </a:cubicBezTo>
                  <a:cubicBezTo>
                    <a:pt x="623360" y="208005"/>
                    <a:pt x="620072" y="197091"/>
                    <a:pt x="611131" y="185651"/>
                  </a:cubicBezTo>
                  <a:cubicBezTo>
                    <a:pt x="587857" y="155670"/>
                    <a:pt x="571288" y="121482"/>
                    <a:pt x="556298" y="86899"/>
                  </a:cubicBezTo>
                  <a:cubicBezTo>
                    <a:pt x="549329" y="70857"/>
                    <a:pt x="544201" y="52185"/>
                    <a:pt x="533681" y="38247"/>
                  </a:cubicBezTo>
                  <a:cubicBezTo>
                    <a:pt x="525266" y="27070"/>
                    <a:pt x="523688" y="5768"/>
                    <a:pt x="508698" y="903"/>
                  </a:cubicBezTo>
                  <a:cubicBezTo>
                    <a:pt x="503175" y="-938"/>
                    <a:pt x="496995" y="377"/>
                    <a:pt x="491340" y="1823"/>
                  </a:cubicBezTo>
                  <a:cubicBezTo>
                    <a:pt x="485423" y="3138"/>
                    <a:pt x="479506" y="4585"/>
                    <a:pt x="473589" y="5899"/>
                  </a:cubicBezTo>
                  <a:cubicBezTo>
                    <a:pt x="467803" y="7346"/>
                    <a:pt x="460965" y="7083"/>
                    <a:pt x="456363" y="11028"/>
                  </a:cubicBezTo>
                  <a:cubicBezTo>
                    <a:pt x="422175" y="39956"/>
                    <a:pt x="378914" y="41666"/>
                    <a:pt x="362609" y="38773"/>
                  </a:cubicBezTo>
                  <a:cubicBezTo>
                    <a:pt x="344200" y="35485"/>
                    <a:pt x="326579" y="26412"/>
                    <a:pt x="314614" y="12080"/>
                  </a:cubicBezTo>
                  <a:cubicBezTo>
                    <a:pt x="300018" y="12080"/>
                    <a:pt x="285554" y="15761"/>
                    <a:pt x="272930" y="22994"/>
                  </a:cubicBezTo>
                  <a:cubicBezTo>
                    <a:pt x="258203" y="31278"/>
                    <a:pt x="247157" y="44953"/>
                    <a:pt x="232693" y="53237"/>
                  </a:cubicBezTo>
                  <a:cubicBezTo>
                    <a:pt x="225330" y="57313"/>
                    <a:pt x="224935" y="57708"/>
                    <a:pt x="224541" y="66255"/>
                  </a:cubicBezTo>
                  <a:cubicBezTo>
                    <a:pt x="224409" y="72435"/>
                    <a:pt x="221516" y="179471"/>
                    <a:pt x="220990" y="202087"/>
                  </a:cubicBezTo>
                  <a:cubicBezTo>
                    <a:pt x="220201" y="229701"/>
                    <a:pt x="244659" y="270201"/>
                    <a:pt x="250445" y="298603"/>
                  </a:cubicBezTo>
                  <a:cubicBezTo>
                    <a:pt x="255310" y="322404"/>
                    <a:pt x="257151" y="344494"/>
                    <a:pt x="255310" y="368558"/>
                  </a:cubicBezTo>
                  <a:cubicBezTo>
                    <a:pt x="251234" y="422733"/>
                    <a:pt x="253601" y="489794"/>
                    <a:pt x="228880" y="539762"/>
                  </a:cubicBezTo>
                  <a:cubicBezTo>
                    <a:pt x="204948" y="588151"/>
                    <a:pt x="178255" y="624838"/>
                    <a:pt x="166552" y="680854"/>
                  </a:cubicBezTo>
                  <a:cubicBezTo>
                    <a:pt x="145250" y="783156"/>
                    <a:pt x="152482" y="889008"/>
                    <a:pt x="134599" y="991704"/>
                  </a:cubicBezTo>
                  <a:cubicBezTo>
                    <a:pt x="132232" y="1005379"/>
                    <a:pt x="129339" y="1019054"/>
                    <a:pt x="125921" y="1032730"/>
                  </a:cubicBezTo>
                  <a:cubicBezTo>
                    <a:pt x="100280" y="1134505"/>
                    <a:pt x="43080" y="1225104"/>
                    <a:pt x="3369" y="1322409"/>
                  </a:cubicBezTo>
                  <a:cubicBezTo>
                    <a:pt x="1134" y="1327669"/>
                    <a:pt x="-970" y="1333455"/>
                    <a:pt x="476" y="1338977"/>
                  </a:cubicBezTo>
                  <a:cubicBezTo>
                    <a:pt x="4421" y="1354625"/>
                    <a:pt x="27169" y="1351469"/>
                    <a:pt x="42685" y="1346735"/>
                  </a:cubicBezTo>
                  <a:cubicBezTo>
                    <a:pt x="81608" y="1335296"/>
                    <a:pt x="119872" y="1341213"/>
                    <a:pt x="157348" y="1354362"/>
                  </a:cubicBezTo>
                  <a:cubicBezTo>
                    <a:pt x="189826" y="1365802"/>
                    <a:pt x="219544" y="1389734"/>
                    <a:pt x="254521" y="1394599"/>
                  </a:cubicBezTo>
                  <a:cubicBezTo>
                    <a:pt x="300807" y="1401042"/>
                    <a:pt x="344200" y="1372640"/>
                    <a:pt x="390222" y="1364093"/>
                  </a:cubicBezTo>
                  <a:cubicBezTo>
                    <a:pt x="453996" y="1352127"/>
                    <a:pt x="536837" y="1370667"/>
                    <a:pt x="595746" y="1395519"/>
                  </a:cubicBezTo>
                  <a:cubicBezTo>
                    <a:pt x="650447" y="1418662"/>
                    <a:pt x="676351" y="1387630"/>
                    <a:pt x="658468" y="1329510"/>
                  </a:cubicBezTo>
                  <a:close/>
                </a:path>
              </a:pathLst>
            </a:custGeom>
            <a:solidFill>
              <a:schemeClr val="accent3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A3F90D0-1311-5B88-D385-55D5B2AD7E3C}"/>
                </a:ext>
              </a:extLst>
            </p:cNvPr>
            <p:cNvSpPr/>
            <p:nvPr/>
          </p:nvSpPr>
          <p:spPr>
            <a:xfrm>
              <a:off x="6042267" y="3412537"/>
              <a:ext cx="143117" cy="153910"/>
            </a:xfrm>
            <a:custGeom>
              <a:avLst/>
              <a:gdLst>
                <a:gd name="connsiteX0" fmla="*/ 19076 w 143117"/>
                <a:gd name="connsiteY0" fmla="*/ 153715 h 153910"/>
                <a:gd name="connsiteX1" fmla="*/ 77065 w 143117"/>
                <a:gd name="connsiteY1" fmla="*/ 104011 h 153910"/>
                <a:gd name="connsiteX2" fmla="*/ 142943 w 143117"/>
                <a:gd name="connsiteY2" fmla="*/ 45365 h 153910"/>
                <a:gd name="connsiteX3" fmla="*/ 142943 w 143117"/>
                <a:gd name="connsiteY3" fmla="*/ 37212 h 153910"/>
                <a:gd name="connsiteX4" fmla="*/ 142548 w 143117"/>
                <a:gd name="connsiteY4" fmla="*/ 34977 h 153910"/>
                <a:gd name="connsiteX5" fmla="*/ 137026 w 143117"/>
                <a:gd name="connsiteY5" fmla="*/ 19987 h 153910"/>
                <a:gd name="connsiteX6" fmla="*/ 136237 w 143117"/>
                <a:gd name="connsiteY6" fmla="*/ 18672 h 153910"/>
                <a:gd name="connsiteX7" fmla="*/ 126112 w 143117"/>
                <a:gd name="connsiteY7" fmla="*/ 7758 h 153910"/>
                <a:gd name="connsiteX8" fmla="*/ 124928 w 143117"/>
                <a:gd name="connsiteY8" fmla="*/ 6969 h 153910"/>
                <a:gd name="connsiteX9" fmla="*/ 112699 w 143117"/>
                <a:gd name="connsiteY9" fmla="*/ 0 h 153910"/>
                <a:gd name="connsiteX10" fmla="*/ 57604 w 143117"/>
                <a:gd name="connsiteY10" fmla="*/ 39842 h 153910"/>
                <a:gd name="connsiteX11" fmla="*/ 70885 w 143117"/>
                <a:gd name="connsiteY11" fmla="*/ 4734 h 153910"/>
                <a:gd name="connsiteX12" fmla="*/ 65099 w 143117"/>
                <a:gd name="connsiteY12" fmla="*/ 1183 h 153910"/>
                <a:gd name="connsiteX13" fmla="*/ 31568 w 143117"/>
                <a:gd name="connsiteY13" fmla="*/ 38002 h 153910"/>
                <a:gd name="connsiteX14" fmla="*/ 1456 w 143117"/>
                <a:gd name="connsiteY14" fmla="*/ 101776 h 153910"/>
                <a:gd name="connsiteX15" fmla="*/ 18945 w 143117"/>
                <a:gd name="connsiteY15" fmla="*/ 153584 h 15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3117" h="153910">
                  <a:moveTo>
                    <a:pt x="19076" y="153715"/>
                  </a:moveTo>
                  <a:cubicBezTo>
                    <a:pt x="19076" y="153715"/>
                    <a:pt x="48005" y="128732"/>
                    <a:pt x="77065" y="104011"/>
                  </a:cubicBezTo>
                  <a:cubicBezTo>
                    <a:pt x="94553" y="89021"/>
                    <a:pt x="137026" y="61276"/>
                    <a:pt x="142943" y="45365"/>
                  </a:cubicBezTo>
                  <a:cubicBezTo>
                    <a:pt x="142943" y="45365"/>
                    <a:pt x="143337" y="42078"/>
                    <a:pt x="142943" y="37212"/>
                  </a:cubicBezTo>
                  <a:cubicBezTo>
                    <a:pt x="142943" y="36555"/>
                    <a:pt x="142811" y="35766"/>
                    <a:pt x="142548" y="34977"/>
                  </a:cubicBezTo>
                  <a:cubicBezTo>
                    <a:pt x="141759" y="30638"/>
                    <a:pt x="140313" y="25378"/>
                    <a:pt x="137026" y="19987"/>
                  </a:cubicBezTo>
                  <a:cubicBezTo>
                    <a:pt x="136762" y="19592"/>
                    <a:pt x="136500" y="19198"/>
                    <a:pt x="136237" y="18672"/>
                  </a:cubicBezTo>
                  <a:cubicBezTo>
                    <a:pt x="133870" y="14990"/>
                    <a:pt x="130583" y="11045"/>
                    <a:pt x="126112" y="7758"/>
                  </a:cubicBezTo>
                  <a:cubicBezTo>
                    <a:pt x="125717" y="7495"/>
                    <a:pt x="125323" y="7232"/>
                    <a:pt x="124928" y="6969"/>
                  </a:cubicBezTo>
                  <a:cubicBezTo>
                    <a:pt x="121510" y="4471"/>
                    <a:pt x="117565" y="2104"/>
                    <a:pt x="112699" y="0"/>
                  </a:cubicBezTo>
                  <a:cubicBezTo>
                    <a:pt x="112699" y="0"/>
                    <a:pt x="73909" y="33794"/>
                    <a:pt x="57604" y="39842"/>
                  </a:cubicBezTo>
                  <a:cubicBezTo>
                    <a:pt x="57604" y="39842"/>
                    <a:pt x="75487" y="13544"/>
                    <a:pt x="70885" y="4734"/>
                  </a:cubicBezTo>
                  <a:lnTo>
                    <a:pt x="65099" y="1183"/>
                  </a:lnTo>
                  <a:cubicBezTo>
                    <a:pt x="65099" y="1183"/>
                    <a:pt x="42614" y="27219"/>
                    <a:pt x="31568" y="38002"/>
                  </a:cubicBezTo>
                  <a:cubicBezTo>
                    <a:pt x="4612" y="64037"/>
                    <a:pt x="1456" y="101776"/>
                    <a:pt x="1456" y="101776"/>
                  </a:cubicBezTo>
                  <a:cubicBezTo>
                    <a:pt x="1456" y="101776"/>
                    <a:pt x="-7485" y="158712"/>
                    <a:pt x="18945" y="153584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B9AC14B-4030-B61C-046F-DD1D16E9B07D}"/>
                </a:ext>
              </a:extLst>
            </p:cNvPr>
            <p:cNvSpPr/>
            <p:nvPr/>
          </p:nvSpPr>
          <p:spPr>
            <a:xfrm>
              <a:off x="6114171" y="3419769"/>
              <a:ext cx="54206" cy="45119"/>
            </a:xfrm>
            <a:custGeom>
              <a:avLst/>
              <a:gdLst>
                <a:gd name="connsiteX0" fmla="*/ 54207 w 54206"/>
                <a:gd name="connsiteY0" fmla="*/ 789 h 45119"/>
                <a:gd name="connsiteX1" fmla="*/ 53024 w 54206"/>
                <a:gd name="connsiteY1" fmla="*/ 0 h 45119"/>
                <a:gd name="connsiteX2" fmla="*/ 163 w 54206"/>
                <a:gd name="connsiteY2" fmla="*/ 44313 h 45119"/>
                <a:gd name="connsiteX3" fmla="*/ 558 w 54206"/>
                <a:gd name="connsiteY3" fmla="*/ 45102 h 45119"/>
                <a:gd name="connsiteX4" fmla="*/ 54207 w 54206"/>
                <a:gd name="connsiteY4" fmla="*/ 921 h 4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06" h="45119">
                  <a:moveTo>
                    <a:pt x="54207" y="789"/>
                  </a:moveTo>
                  <a:cubicBezTo>
                    <a:pt x="54207" y="789"/>
                    <a:pt x="53418" y="263"/>
                    <a:pt x="53024" y="0"/>
                  </a:cubicBezTo>
                  <a:cubicBezTo>
                    <a:pt x="36850" y="16568"/>
                    <a:pt x="18572" y="29980"/>
                    <a:pt x="163" y="44313"/>
                  </a:cubicBezTo>
                  <a:cubicBezTo>
                    <a:pt x="-231" y="44576"/>
                    <a:pt x="163" y="45234"/>
                    <a:pt x="558" y="45102"/>
                  </a:cubicBezTo>
                  <a:cubicBezTo>
                    <a:pt x="21860" y="34846"/>
                    <a:pt x="39085" y="18672"/>
                    <a:pt x="54207" y="921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7E0303F-D8F4-816E-798B-44D740D9BA13}"/>
                </a:ext>
              </a:extLst>
            </p:cNvPr>
            <p:cNvSpPr/>
            <p:nvPr/>
          </p:nvSpPr>
          <p:spPr>
            <a:xfrm>
              <a:off x="6125348" y="3431472"/>
              <a:ext cx="53812" cy="45163"/>
            </a:xfrm>
            <a:custGeom>
              <a:avLst/>
              <a:gdLst>
                <a:gd name="connsiteX0" fmla="*/ 53812 w 53812"/>
                <a:gd name="connsiteY0" fmla="*/ 1315 h 45163"/>
                <a:gd name="connsiteX1" fmla="*/ 53024 w 53812"/>
                <a:gd name="connsiteY1" fmla="*/ 0 h 45163"/>
                <a:gd name="connsiteX2" fmla="*/ 163 w 53812"/>
                <a:gd name="connsiteY2" fmla="*/ 44445 h 45163"/>
                <a:gd name="connsiteX3" fmla="*/ 558 w 53812"/>
                <a:gd name="connsiteY3" fmla="*/ 45102 h 45163"/>
                <a:gd name="connsiteX4" fmla="*/ 53812 w 53812"/>
                <a:gd name="connsiteY4" fmla="*/ 1315 h 4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12" h="45163">
                  <a:moveTo>
                    <a:pt x="53812" y="1315"/>
                  </a:moveTo>
                  <a:cubicBezTo>
                    <a:pt x="53812" y="1315"/>
                    <a:pt x="53286" y="526"/>
                    <a:pt x="53024" y="0"/>
                  </a:cubicBezTo>
                  <a:cubicBezTo>
                    <a:pt x="36850" y="16568"/>
                    <a:pt x="18572" y="29980"/>
                    <a:pt x="163" y="44445"/>
                  </a:cubicBezTo>
                  <a:cubicBezTo>
                    <a:pt x="-231" y="44708"/>
                    <a:pt x="163" y="45365"/>
                    <a:pt x="558" y="45102"/>
                  </a:cubicBezTo>
                  <a:cubicBezTo>
                    <a:pt x="21728" y="34977"/>
                    <a:pt x="38822" y="19067"/>
                    <a:pt x="53812" y="1315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7959E23-E852-DC84-913D-33990EBFDD31}"/>
                </a:ext>
              </a:extLst>
            </p:cNvPr>
            <p:cNvSpPr/>
            <p:nvPr/>
          </p:nvSpPr>
          <p:spPr>
            <a:xfrm>
              <a:off x="6134290" y="3447646"/>
              <a:ext cx="50788" cy="42533"/>
            </a:xfrm>
            <a:custGeom>
              <a:avLst/>
              <a:gdLst>
                <a:gd name="connsiteX0" fmla="*/ 50788 w 50788"/>
                <a:gd name="connsiteY0" fmla="*/ 2235 h 42533"/>
                <a:gd name="connsiteX1" fmla="*/ 50394 w 50788"/>
                <a:gd name="connsiteY1" fmla="*/ 0 h 42533"/>
                <a:gd name="connsiteX2" fmla="*/ 163 w 50788"/>
                <a:gd name="connsiteY2" fmla="*/ 41815 h 42533"/>
                <a:gd name="connsiteX3" fmla="*/ 558 w 50788"/>
                <a:gd name="connsiteY3" fmla="*/ 42472 h 42533"/>
                <a:gd name="connsiteX4" fmla="*/ 50657 w 50788"/>
                <a:gd name="connsiteY4" fmla="*/ 2235 h 4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8" h="42533">
                  <a:moveTo>
                    <a:pt x="50788" y="2235"/>
                  </a:moveTo>
                  <a:cubicBezTo>
                    <a:pt x="50788" y="1578"/>
                    <a:pt x="50657" y="789"/>
                    <a:pt x="50394" y="0"/>
                  </a:cubicBezTo>
                  <a:cubicBezTo>
                    <a:pt x="35009" y="15385"/>
                    <a:pt x="17521" y="28140"/>
                    <a:pt x="163" y="41815"/>
                  </a:cubicBezTo>
                  <a:cubicBezTo>
                    <a:pt x="-231" y="42078"/>
                    <a:pt x="163" y="42735"/>
                    <a:pt x="558" y="42472"/>
                  </a:cubicBezTo>
                  <a:cubicBezTo>
                    <a:pt x="20545" y="33531"/>
                    <a:pt x="36456" y="18540"/>
                    <a:pt x="50657" y="2235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887A513-D82B-991E-B3CD-910BB00EE5F2}"/>
                </a:ext>
              </a:extLst>
            </p:cNvPr>
            <p:cNvSpPr/>
            <p:nvPr/>
          </p:nvSpPr>
          <p:spPr>
            <a:xfrm>
              <a:off x="5342869" y="3088671"/>
              <a:ext cx="209055" cy="294896"/>
            </a:xfrm>
            <a:custGeom>
              <a:avLst/>
              <a:gdLst>
                <a:gd name="connsiteX0" fmla="*/ 208937 w 209055"/>
                <a:gd name="connsiteY0" fmla="*/ 204602 h 294896"/>
                <a:gd name="connsiteX1" fmla="*/ 208543 w 209055"/>
                <a:gd name="connsiteY1" fmla="*/ 211308 h 294896"/>
                <a:gd name="connsiteX2" fmla="*/ 135958 w 209055"/>
                <a:gd name="connsiteY2" fmla="*/ 294018 h 294896"/>
                <a:gd name="connsiteX3" fmla="*/ 8278 w 209055"/>
                <a:gd name="connsiteY3" fmla="*/ 191716 h 294896"/>
                <a:gd name="connsiteX4" fmla="*/ 5780 w 209055"/>
                <a:gd name="connsiteY4" fmla="*/ 77975 h 294896"/>
                <a:gd name="connsiteX5" fmla="*/ 179877 w 209055"/>
                <a:gd name="connsiteY5" fmla="*/ 28007 h 294896"/>
                <a:gd name="connsiteX6" fmla="*/ 206439 w 209055"/>
                <a:gd name="connsiteY6" fmla="*/ 146351 h 294896"/>
                <a:gd name="connsiteX7" fmla="*/ 208937 w 209055"/>
                <a:gd name="connsiteY7" fmla="*/ 204602 h 29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055" h="294896">
                  <a:moveTo>
                    <a:pt x="208937" y="204602"/>
                  </a:moveTo>
                  <a:cubicBezTo>
                    <a:pt x="208937" y="206838"/>
                    <a:pt x="208805" y="209073"/>
                    <a:pt x="208543" y="211308"/>
                  </a:cubicBezTo>
                  <a:cubicBezTo>
                    <a:pt x="203546" y="265615"/>
                    <a:pt x="182375" y="287575"/>
                    <a:pt x="135958" y="294018"/>
                  </a:cubicBezTo>
                  <a:cubicBezTo>
                    <a:pt x="101244" y="298752"/>
                    <a:pt x="26556" y="287049"/>
                    <a:pt x="8278" y="191716"/>
                  </a:cubicBezTo>
                  <a:cubicBezTo>
                    <a:pt x="-926" y="143984"/>
                    <a:pt x="-3425" y="103616"/>
                    <a:pt x="5780" y="77975"/>
                  </a:cubicBezTo>
                  <a:cubicBezTo>
                    <a:pt x="25241" y="24325"/>
                    <a:pt x="126228" y="-36951"/>
                    <a:pt x="179877" y="28007"/>
                  </a:cubicBezTo>
                  <a:cubicBezTo>
                    <a:pt x="192106" y="42866"/>
                    <a:pt x="202888" y="112163"/>
                    <a:pt x="206439" y="146351"/>
                  </a:cubicBezTo>
                  <a:cubicBezTo>
                    <a:pt x="208805" y="168836"/>
                    <a:pt x="209331" y="188034"/>
                    <a:pt x="208937" y="204602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5213854-3023-EAF1-BF58-B3BC8EEDC967}"/>
                </a:ext>
              </a:extLst>
            </p:cNvPr>
            <p:cNvSpPr/>
            <p:nvPr/>
          </p:nvSpPr>
          <p:spPr>
            <a:xfrm>
              <a:off x="5106786" y="3044694"/>
              <a:ext cx="430538" cy="786474"/>
            </a:xfrm>
            <a:custGeom>
              <a:avLst/>
              <a:gdLst>
                <a:gd name="connsiteX0" fmla="*/ 180 w 430538"/>
                <a:gd name="connsiteY0" fmla="*/ 682506 h 786474"/>
                <a:gd name="connsiteX1" fmla="*/ 30949 w 430538"/>
                <a:gd name="connsiteY1" fmla="*/ 578232 h 786474"/>
                <a:gd name="connsiteX2" fmla="*/ 31870 w 430538"/>
                <a:gd name="connsiteY2" fmla="*/ 473169 h 786474"/>
                <a:gd name="connsiteX3" fmla="*/ 6229 w 430538"/>
                <a:gd name="connsiteY3" fmla="*/ 441216 h 786474"/>
                <a:gd name="connsiteX4" fmla="*/ 14118 w 430538"/>
                <a:gd name="connsiteY4" fmla="*/ 383096 h 786474"/>
                <a:gd name="connsiteX5" fmla="*/ 53172 w 430538"/>
                <a:gd name="connsiteY5" fmla="*/ 335890 h 786474"/>
                <a:gd name="connsiteX6" fmla="*/ 89201 w 430538"/>
                <a:gd name="connsiteY6" fmla="*/ 231748 h 786474"/>
                <a:gd name="connsiteX7" fmla="*/ 101693 w 430538"/>
                <a:gd name="connsiteY7" fmla="*/ 143253 h 786474"/>
                <a:gd name="connsiteX8" fmla="*/ 146926 w 430538"/>
                <a:gd name="connsiteY8" fmla="*/ 109722 h 786474"/>
                <a:gd name="connsiteX9" fmla="*/ 190319 w 430538"/>
                <a:gd name="connsiteY9" fmla="*/ 46868 h 786474"/>
                <a:gd name="connsiteX10" fmla="*/ 254225 w 430538"/>
                <a:gd name="connsiteY10" fmla="*/ 7289 h 786474"/>
                <a:gd name="connsiteX11" fmla="*/ 368492 w 430538"/>
                <a:gd name="connsiteY11" fmla="*/ 10313 h 786474"/>
                <a:gd name="connsiteX12" fmla="*/ 430294 w 430538"/>
                <a:gd name="connsiteY12" fmla="*/ 86448 h 786474"/>
                <a:gd name="connsiteX13" fmla="*/ 429111 w 430538"/>
                <a:gd name="connsiteY13" fmla="*/ 90787 h 786474"/>
                <a:gd name="connsiteX14" fmla="*/ 425824 w 430538"/>
                <a:gd name="connsiteY14" fmla="*/ 93812 h 786474"/>
                <a:gd name="connsiteX15" fmla="*/ 410044 w 430538"/>
                <a:gd name="connsiteY15" fmla="*/ 103148 h 786474"/>
                <a:gd name="connsiteX16" fmla="*/ 401366 w 430538"/>
                <a:gd name="connsiteY16" fmla="*/ 120373 h 786474"/>
                <a:gd name="connsiteX17" fmla="*/ 395317 w 430538"/>
                <a:gd name="connsiteY17" fmla="*/ 161267 h 786474"/>
                <a:gd name="connsiteX18" fmla="*/ 378486 w 430538"/>
                <a:gd name="connsiteY18" fmla="*/ 174811 h 786474"/>
                <a:gd name="connsiteX19" fmla="*/ 356395 w 430538"/>
                <a:gd name="connsiteY19" fmla="*/ 169420 h 786474"/>
                <a:gd name="connsiteX20" fmla="*/ 342194 w 430538"/>
                <a:gd name="connsiteY20" fmla="*/ 176784 h 786474"/>
                <a:gd name="connsiteX21" fmla="*/ 329045 w 430538"/>
                <a:gd name="connsiteY21" fmla="*/ 212024 h 786474"/>
                <a:gd name="connsiteX22" fmla="*/ 344955 w 430538"/>
                <a:gd name="connsiteY22" fmla="*/ 245686 h 786474"/>
                <a:gd name="connsiteX23" fmla="*/ 320103 w 430538"/>
                <a:gd name="connsiteY23" fmla="*/ 390197 h 786474"/>
                <a:gd name="connsiteX24" fmla="*/ 326020 w 430538"/>
                <a:gd name="connsiteY24" fmla="*/ 419520 h 786474"/>
                <a:gd name="connsiteX25" fmla="*/ 319709 w 430538"/>
                <a:gd name="connsiteY25" fmla="*/ 472643 h 786474"/>
                <a:gd name="connsiteX26" fmla="*/ 303140 w 430538"/>
                <a:gd name="connsiteY26" fmla="*/ 506306 h 786474"/>
                <a:gd name="connsiteX27" fmla="*/ 308400 w 430538"/>
                <a:gd name="connsiteY27" fmla="*/ 573367 h 786474"/>
                <a:gd name="connsiteX28" fmla="*/ 295382 w 430538"/>
                <a:gd name="connsiteY28" fmla="*/ 695261 h 786474"/>
                <a:gd name="connsiteX29" fmla="*/ 257775 w 430538"/>
                <a:gd name="connsiteY29" fmla="*/ 749568 h 786474"/>
                <a:gd name="connsiteX30" fmla="*/ 201891 w 430538"/>
                <a:gd name="connsiteY30" fmla="*/ 778233 h 786474"/>
                <a:gd name="connsiteX31" fmla="*/ 139037 w 430538"/>
                <a:gd name="connsiteY31" fmla="*/ 786386 h 786474"/>
                <a:gd name="connsiteX32" fmla="*/ 73159 w 430538"/>
                <a:gd name="connsiteY32" fmla="*/ 775341 h 786474"/>
                <a:gd name="connsiteX33" fmla="*/ 49 w 430538"/>
                <a:gd name="connsiteY33" fmla="*/ 682112 h 78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0538" h="786474">
                  <a:moveTo>
                    <a:pt x="180" y="682506"/>
                  </a:moveTo>
                  <a:cubicBezTo>
                    <a:pt x="-2055" y="645951"/>
                    <a:pt x="17011" y="612026"/>
                    <a:pt x="30949" y="578232"/>
                  </a:cubicBezTo>
                  <a:cubicBezTo>
                    <a:pt x="44888" y="544439"/>
                    <a:pt x="53172" y="503018"/>
                    <a:pt x="31870" y="473169"/>
                  </a:cubicBezTo>
                  <a:cubicBezTo>
                    <a:pt x="23849" y="461992"/>
                    <a:pt x="12277" y="453445"/>
                    <a:pt x="6229" y="441216"/>
                  </a:cubicBezTo>
                  <a:cubicBezTo>
                    <a:pt x="-2713" y="422807"/>
                    <a:pt x="3073" y="400322"/>
                    <a:pt x="14118" y="383096"/>
                  </a:cubicBezTo>
                  <a:cubicBezTo>
                    <a:pt x="25032" y="365871"/>
                    <a:pt x="40548" y="352064"/>
                    <a:pt x="53172" y="335890"/>
                  </a:cubicBezTo>
                  <a:cubicBezTo>
                    <a:pt x="76183" y="306436"/>
                    <a:pt x="89069" y="269223"/>
                    <a:pt x="89201" y="231748"/>
                  </a:cubicBezTo>
                  <a:cubicBezTo>
                    <a:pt x="89201" y="201241"/>
                    <a:pt x="82363" y="166790"/>
                    <a:pt x="101693" y="143253"/>
                  </a:cubicBezTo>
                  <a:cubicBezTo>
                    <a:pt x="113659" y="128789"/>
                    <a:pt x="133120" y="122477"/>
                    <a:pt x="146926" y="109722"/>
                  </a:cubicBezTo>
                  <a:cubicBezTo>
                    <a:pt x="166256" y="91839"/>
                    <a:pt x="172436" y="65935"/>
                    <a:pt x="190319" y="46868"/>
                  </a:cubicBezTo>
                  <a:cubicBezTo>
                    <a:pt x="207545" y="28328"/>
                    <a:pt x="230030" y="14784"/>
                    <a:pt x="254225" y="7289"/>
                  </a:cubicBezTo>
                  <a:cubicBezTo>
                    <a:pt x="291175" y="-4019"/>
                    <a:pt x="331674" y="-1521"/>
                    <a:pt x="368492" y="10313"/>
                  </a:cubicBezTo>
                  <a:cubicBezTo>
                    <a:pt x="400708" y="20701"/>
                    <a:pt x="433713" y="49367"/>
                    <a:pt x="430294" y="86448"/>
                  </a:cubicBezTo>
                  <a:cubicBezTo>
                    <a:pt x="430163" y="88026"/>
                    <a:pt x="429900" y="89472"/>
                    <a:pt x="429111" y="90787"/>
                  </a:cubicBezTo>
                  <a:cubicBezTo>
                    <a:pt x="428322" y="92102"/>
                    <a:pt x="427007" y="93023"/>
                    <a:pt x="425824" y="93812"/>
                  </a:cubicBezTo>
                  <a:cubicBezTo>
                    <a:pt x="420958" y="97230"/>
                    <a:pt x="414647" y="99597"/>
                    <a:pt x="410044" y="103148"/>
                  </a:cubicBezTo>
                  <a:cubicBezTo>
                    <a:pt x="405048" y="106961"/>
                    <a:pt x="402944" y="114587"/>
                    <a:pt x="401366" y="120373"/>
                  </a:cubicBezTo>
                  <a:cubicBezTo>
                    <a:pt x="398078" y="133522"/>
                    <a:pt x="400182" y="148644"/>
                    <a:pt x="395317" y="161267"/>
                  </a:cubicBezTo>
                  <a:cubicBezTo>
                    <a:pt x="392556" y="168368"/>
                    <a:pt x="386113" y="174680"/>
                    <a:pt x="378486" y="174811"/>
                  </a:cubicBezTo>
                  <a:cubicBezTo>
                    <a:pt x="370859" y="174943"/>
                    <a:pt x="364022" y="169157"/>
                    <a:pt x="356395" y="169420"/>
                  </a:cubicBezTo>
                  <a:cubicBezTo>
                    <a:pt x="351004" y="169552"/>
                    <a:pt x="346139" y="172839"/>
                    <a:pt x="342194" y="176784"/>
                  </a:cubicBezTo>
                  <a:cubicBezTo>
                    <a:pt x="333121" y="185988"/>
                    <a:pt x="328124" y="199138"/>
                    <a:pt x="329045" y="212024"/>
                  </a:cubicBezTo>
                  <a:cubicBezTo>
                    <a:pt x="329965" y="224647"/>
                    <a:pt x="336014" y="236876"/>
                    <a:pt x="344955" y="245686"/>
                  </a:cubicBezTo>
                  <a:cubicBezTo>
                    <a:pt x="390452" y="290394"/>
                    <a:pt x="317473" y="344306"/>
                    <a:pt x="320103" y="390197"/>
                  </a:cubicBezTo>
                  <a:cubicBezTo>
                    <a:pt x="320629" y="400191"/>
                    <a:pt x="324179" y="409789"/>
                    <a:pt x="326020" y="419520"/>
                  </a:cubicBezTo>
                  <a:cubicBezTo>
                    <a:pt x="329439" y="437272"/>
                    <a:pt x="327204" y="456207"/>
                    <a:pt x="319709" y="472643"/>
                  </a:cubicBezTo>
                  <a:cubicBezTo>
                    <a:pt x="314580" y="484083"/>
                    <a:pt x="306954" y="494340"/>
                    <a:pt x="303140" y="506306"/>
                  </a:cubicBezTo>
                  <a:cubicBezTo>
                    <a:pt x="296303" y="528002"/>
                    <a:pt x="303009" y="551276"/>
                    <a:pt x="308400" y="573367"/>
                  </a:cubicBezTo>
                  <a:cubicBezTo>
                    <a:pt x="317868" y="612157"/>
                    <a:pt x="310504" y="658706"/>
                    <a:pt x="295382" y="695261"/>
                  </a:cubicBezTo>
                  <a:cubicBezTo>
                    <a:pt x="286835" y="715643"/>
                    <a:pt x="274212" y="734709"/>
                    <a:pt x="257775" y="749568"/>
                  </a:cubicBezTo>
                  <a:cubicBezTo>
                    <a:pt x="240418" y="765216"/>
                    <a:pt x="224639" y="773763"/>
                    <a:pt x="201891" y="778233"/>
                  </a:cubicBezTo>
                  <a:cubicBezTo>
                    <a:pt x="179931" y="782573"/>
                    <a:pt x="161522" y="787175"/>
                    <a:pt x="139037" y="786386"/>
                  </a:cubicBezTo>
                  <a:cubicBezTo>
                    <a:pt x="116420" y="785597"/>
                    <a:pt x="94592" y="782836"/>
                    <a:pt x="73159" y="775341"/>
                  </a:cubicBezTo>
                  <a:cubicBezTo>
                    <a:pt x="35026" y="762191"/>
                    <a:pt x="2547" y="722612"/>
                    <a:pt x="49" y="682112"/>
                  </a:cubicBezTo>
                  <a:close/>
                </a:path>
              </a:pathLst>
            </a:custGeom>
            <a:solidFill>
              <a:srgbClr val="260000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F043FF7-0E4C-B1A2-BCBB-E0DE66AAE804}"/>
                </a:ext>
              </a:extLst>
            </p:cNvPr>
            <p:cNvSpPr/>
            <p:nvPr/>
          </p:nvSpPr>
          <p:spPr>
            <a:xfrm>
              <a:off x="5531031" y="3189919"/>
              <a:ext cx="39747" cy="84813"/>
            </a:xfrm>
            <a:custGeom>
              <a:avLst/>
              <a:gdLst>
                <a:gd name="connsiteX0" fmla="*/ 9073 w 39747"/>
                <a:gd name="connsiteY0" fmla="*/ 0 h 84813"/>
                <a:gd name="connsiteX1" fmla="*/ 36161 w 39747"/>
                <a:gd name="connsiteY1" fmla="*/ 51414 h 84813"/>
                <a:gd name="connsiteX2" fmla="*/ 0 w 39747"/>
                <a:gd name="connsiteY2" fmla="*/ 84813 h 84813"/>
                <a:gd name="connsiteX3" fmla="*/ 9073 w 39747"/>
                <a:gd name="connsiteY3" fmla="*/ 0 h 8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7" h="84813">
                  <a:moveTo>
                    <a:pt x="9073" y="0"/>
                  </a:moveTo>
                  <a:cubicBezTo>
                    <a:pt x="9073" y="0"/>
                    <a:pt x="14596" y="28928"/>
                    <a:pt x="36161" y="51414"/>
                  </a:cubicBezTo>
                  <a:cubicBezTo>
                    <a:pt x="53912" y="69954"/>
                    <a:pt x="0" y="84813"/>
                    <a:pt x="0" y="84813"/>
                  </a:cubicBezTo>
                  <a:cubicBezTo>
                    <a:pt x="0" y="84813"/>
                    <a:pt x="526" y="10256"/>
                    <a:pt x="9073" y="0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DE23DD7-6262-CBED-200D-4FF3A328E060}"/>
                </a:ext>
              </a:extLst>
            </p:cNvPr>
            <p:cNvSpPr/>
            <p:nvPr/>
          </p:nvSpPr>
          <p:spPr>
            <a:xfrm>
              <a:off x="5456610" y="3237787"/>
              <a:ext cx="25263" cy="36643"/>
            </a:xfrm>
            <a:custGeom>
              <a:avLst/>
              <a:gdLst>
                <a:gd name="connsiteX0" fmla="*/ 17747 w 25263"/>
                <a:gd name="connsiteY0" fmla="*/ 13934 h 36643"/>
                <a:gd name="connsiteX1" fmla="*/ 5912 w 25263"/>
                <a:gd name="connsiteY1" fmla="*/ 390 h 36643"/>
                <a:gd name="connsiteX2" fmla="*/ 2494 w 25263"/>
                <a:gd name="connsiteY2" fmla="*/ 6307 h 36643"/>
                <a:gd name="connsiteX3" fmla="*/ 10383 w 25263"/>
                <a:gd name="connsiteY3" fmla="*/ 16695 h 36643"/>
                <a:gd name="connsiteX4" fmla="*/ 1573 w 25263"/>
                <a:gd name="connsiteY4" fmla="*/ 19720 h 36643"/>
                <a:gd name="connsiteX5" fmla="*/ 4072 w 25263"/>
                <a:gd name="connsiteY5" fmla="*/ 25505 h 36643"/>
                <a:gd name="connsiteX6" fmla="*/ 13276 w 25263"/>
                <a:gd name="connsiteY6" fmla="*/ 23270 h 36643"/>
                <a:gd name="connsiteX7" fmla="*/ 18799 w 25263"/>
                <a:gd name="connsiteY7" fmla="*/ 35104 h 36643"/>
                <a:gd name="connsiteX8" fmla="*/ 25242 w 25263"/>
                <a:gd name="connsiteY8" fmla="*/ 33395 h 36643"/>
                <a:gd name="connsiteX9" fmla="*/ 18010 w 25263"/>
                <a:gd name="connsiteY9" fmla="*/ 13671 h 36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63" h="36643">
                  <a:moveTo>
                    <a:pt x="17747" y="13934"/>
                  </a:moveTo>
                  <a:cubicBezTo>
                    <a:pt x="15117" y="8411"/>
                    <a:pt x="11698" y="3020"/>
                    <a:pt x="5912" y="390"/>
                  </a:cubicBezTo>
                  <a:cubicBezTo>
                    <a:pt x="1836" y="-1451"/>
                    <a:pt x="-1188" y="3677"/>
                    <a:pt x="2494" y="6307"/>
                  </a:cubicBezTo>
                  <a:cubicBezTo>
                    <a:pt x="6176" y="9069"/>
                    <a:pt x="8543" y="12751"/>
                    <a:pt x="10383" y="16695"/>
                  </a:cubicBezTo>
                  <a:cubicBezTo>
                    <a:pt x="7359" y="17353"/>
                    <a:pt x="4335" y="18273"/>
                    <a:pt x="1573" y="19720"/>
                  </a:cubicBezTo>
                  <a:cubicBezTo>
                    <a:pt x="-1714" y="21297"/>
                    <a:pt x="653" y="26689"/>
                    <a:pt x="4072" y="25505"/>
                  </a:cubicBezTo>
                  <a:cubicBezTo>
                    <a:pt x="7096" y="24453"/>
                    <a:pt x="10120" y="23928"/>
                    <a:pt x="13276" y="23270"/>
                  </a:cubicBezTo>
                  <a:cubicBezTo>
                    <a:pt x="14854" y="27346"/>
                    <a:pt x="16432" y="31554"/>
                    <a:pt x="18799" y="35104"/>
                  </a:cubicBezTo>
                  <a:cubicBezTo>
                    <a:pt x="20508" y="37603"/>
                    <a:pt x="25636" y="37077"/>
                    <a:pt x="25242" y="33395"/>
                  </a:cubicBezTo>
                  <a:cubicBezTo>
                    <a:pt x="24453" y="26557"/>
                    <a:pt x="20903" y="19851"/>
                    <a:pt x="18010" y="13671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8C3B421-6841-B472-96CA-D8556F150D83}"/>
                </a:ext>
              </a:extLst>
            </p:cNvPr>
            <p:cNvSpPr/>
            <p:nvPr/>
          </p:nvSpPr>
          <p:spPr>
            <a:xfrm>
              <a:off x="5529394" y="3293273"/>
              <a:ext cx="22412" cy="7534"/>
            </a:xfrm>
            <a:custGeom>
              <a:avLst/>
              <a:gdLst>
                <a:gd name="connsiteX0" fmla="*/ 22412 w 22412"/>
                <a:gd name="connsiteY0" fmla="*/ 0 h 7534"/>
                <a:gd name="connsiteX1" fmla="*/ 22018 w 22412"/>
                <a:gd name="connsiteY1" fmla="*/ 6706 h 7534"/>
                <a:gd name="connsiteX2" fmla="*/ 19256 w 22412"/>
                <a:gd name="connsiteY2" fmla="*/ 7101 h 7534"/>
                <a:gd name="connsiteX3" fmla="*/ 190 w 22412"/>
                <a:gd name="connsiteY3" fmla="*/ 3024 h 7534"/>
                <a:gd name="connsiteX4" fmla="*/ 584 w 22412"/>
                <a:gd name="connsiteY4" fmla="*/ 1578 h 7534"/>
                <a:gd name="connsiteX5" fmla="*/ 16890 w 22412"/>
                <a:gd name="connsiteY5" fmla="*/ 1052 h 7534"/>
                <a:gd name="connsiteX6" fmla="*/ 22412 w 22412"/>
                <a:gd name="connsiteY6" fmla="*/ 0 h 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12" h="7534">
                  <a:moveTo>
                    <a:pt x="22412" y="0"/>
                  </a:moveTo>
                  <a:cubicBezTo>
                    <a:pt x="22412" y="2235"/>
                    <a:pt x="22281" y="4471"/>
                    <a:pt x="22018" y="6706"/>
                  </a:cubicBezTo>
                  <a:lnTo>
                    <a:pt x="19256" y="7101"/>
                  </a:lnTo>
                  <a:cubicBezTo>
                    <a:pt x="13471" y="7758"/>
                    <a:pt x="4003" y="8416"/>
                    <a:pt x="190" y="3024"/>
                  </a:cubicBezTo>
                  <a:cubicBezTo>
                    <a:pt x="-205" y="2630"/>
                    <a:pt x="58" y="1841"/>
                    <a:pt x="584" y="1578"/>
                  </a:cubicBezTo>
                  <a:cubicBezTo>
                    <a:pt x="5450" y="-789"/>
                    <a:pt x="11498" y="1578"/>
                    <a:pt x="16890" y="1052"/>
                  </a:cubicBezTo>
                  <a:cubicBezTo>
                    <a:pt x="18862" y="921"/>
                    <a:pt x="20571" y="526"/>
                    <a:pt x="22412" y="0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954C4D2-313E-73E8-754E-CED94778E552}"/>
                </a:ext>
              </a:extLst>
            </p:cNvPr>
            <p:cNvSpPr/>
            <p:nvPr/>
          </p:nvSpPr>
          <p:spPr>
            <a:xfrm>
              <a:off x="5459367" y="3373747"/>
              <a:ext cx="21038" cy="30375"/>
            </a:xfrm>
            <a:custGeom>
              <a:avLst/>
              <a:gdLst>
                <a:gd name="connsiteX0" fmla="*/ 21039 w 21038"/>
                <a:gd name="connsiteY0" fmla="*/ 8021 h 30375"/>
                <a:gd name="connsiteX1" fmla="*/ 19987 w 21038"/>
                <a:gd name="connsiteY1" fmla="*/ 30375 h 30375"/>
                <a:gd name="connsiteX2" fmla="*/ 0 w 21038"/>
                <a:gd name="connsiteY2" fmla="*/ 0 h 30375"/>
                <a:gd name="connsiteX3" fmla="*/ 21039 w 21038"/>
                <a:gd name="connsiteY3" fmla="*/ 8021 h 3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38" h="30375">
                  <a:moveTo>
                    <a:pt x="21039" y="8021"/>
                  </a:moveTo>
                  <a:cubicBezTo>
                    <a:pt x="20776" y="11966"/>
                    <a:pt x="20118" y="20250"/>
                    <a:pt x="19987" y="30375"/>
                  </a:cubicBezTo>
                  <a:cubicBezTo>
                    <a:pt x="1972" y="19067"/>
                    <a:pt x="0" y="0"/>
                    <a:pt x="0" y="0"/>
                  </a:cubicBezTo>
                  <a:cubicBezTo>
                    <a:pt x="7364" y="5391"/>
                    <a:pt x="16699" y="7364"/>
                    <a:pt x="21039" y="8021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2C841A1-5F1E-2084-E1B8-78E525B915D3}"/>
                </a:ext>
              </a:extLst>
            </p:cNvPr>
            <p:cNvSpPr/>
            <p:nvPr/>
          </p:nvSpPr>
          <p:spPr>
            <a:xfrm>
              <a:off x="5551823" y="3644526"/>
              <a:ext cx="105572" cy="220216"/>
            </a:xfrm>
            <a:custGeom>
              <a:avLst/>
              <a:gdLst>
                <a:gd name="connsiteX0" fmla="*/ 60997 w 105572"/>
                <a:gd name="connsiteY0" fmla="*/ 114364 h 220216"/>
                <a:gd name="connsiteX1" fmla="*/ 50083 w 105572"/>
                <a:gd name="connsiteY1" fmla="*/ 220216 h 220216"/>
                <a:gd name="connsiteX2" fmla="*/ 247 w 105572"/>
                <a:gd name="connsiteY2" fmla="*/ 2069 h 220216"/>
                <a:gd name="connsiteX3" fmla="*/ 105573 w 105572"/>
                <a:gd name="connsiteY3" fmla="*/ 31787 h 220216"/>
                <a:gd name="connsiteX4" fmla="*/ 60997 w 105572"/>
                <a:gd name="connsiteY4" fmla="*/ 114364 h 22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72" h="220216">
                  <a:moveTo>
                    <a:pt x="60997" y="114364"/>
                  </a:moveTo>
                  <a:cubicBezTo>
                    <a:pt x="50871" y="148158"/>
                    <a:pt x="48768" y="184056"/>
                    <a:pt x="50083" y="220216"/>
                  </a:cubicBezTo>
                  <a:cubicBezTo>
                    <a:pt x="-6460" y="132642"/>
                    <a:pt x="247" y="2069"/>
                    <a:pt x="247" y="2069"/>
                  </a:cubicBezTo>
                  <a:cubicBezTo>
                    <a:pt x="33514" y="-5952"/>
                    <a:pt x="72305" y="10485"/>
                    <a:pt x="105573" y="31787"/>
                  </a:cubicBezTo>
                  <a:cubicBezTo>
                    <a:pt x="104652" y="64003"/>
                    <a:pt x="68097" y="90433"/>
                    <a:pt x="60997" y="11436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DD38897-78AC-0E77-837E-9629302FE00E}"/>
                </a:ext>
              </a:extLst>
            </p:cNvPr>
            <p:cNvSpPr/>
            <p:nvPr/>
          </p:nvSpPr>
          <p:spPr>
            <a:xfrm>
              <a:off x="5504331" y="3464876"/>
              <a:ext cx="601587" cy="368254"/>
            </a:xfrm>
            <a:custGeom>
              <a:avLst/>
              <a:gdLst>
                <a:gd name="connsiteX0" fmla="*/ 5660 w 601587"/>
                <a:gd name="connsiteY0" fmla="*/ 113474 h 368254"/>
                <a:gd name="connsiteX1" fmla="*/ 74037 w 601587"/>
                <a:gd name="connsiteY1" fmla="*/ 3020 h 368254"/>
                <a:gd name="connsiteX2" fmla="*/ 322691 w 601587"/>
                <a:gd name="connsiteY2" fmla="*/ 260615 h 368254"/>
                <a:gd name="connsiteX3" fmla="*/ 563586 w 601587"/>
                <a:gd name="connsiteY3" fmla="*/ 23007 h 368254"/>
                <a:gd name="connsiteX4" fmla="*/ 601588 w 601587"/>
                <a:gd name="connsiteY4" fmla="*/ 55880 h 368254"/>
                <a:gd name="connsiteX5" fmla="*/ 346359 w 601587"/>
                <a:gd name="connsiteY5" fmla="*/ 365021 h 368254"/>
                <a:gd name="connsiteX6" fmla="*/ 5792 w 601587"/>
                <a:gd name="connsiteY6" fmla="*/ 113343 h 36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1587" h="368254">
                  <a:moveTo>
                    <a:pt x="5660" y="113474"/>
                  </a:moveTo>
                  <a:cubicBezTo>
                    <a:pt x="5660" y="113474"/>
                    <a:pt x="-29185" y="-21701"/>
                    <a:pt x="74037" y="3020"/>
                  </a:cubicBezTo>
                  <a:cubicBezTo>
                    <a:pt x="174103" y="27083"/>
                    <a:pt x="225517" y="255618"/>
                    <a:pt x="322691" y="260615"/>
                  </a:cubicBezTo>
                  <a:cubicBezTo>
                    <a:pt x="336497" y="261404"/>
                    <a:pt x="563586" y="23007"/>
                    <a:pt x="563586" y="23007"/>
                  </a:cubicBezTo>
                  <a:lnTo>
                    <a:pt x="601588" y="55880"/>
                  </a:lnTo>
                  <a:cubicBezTo>
                    <a:pt x="601588" y="55880"/>
                    <a:pt x="421705" y="343719"/>
                    <a:pt x="346359" y="365021"/>
                  </a:cubicBezTo>
                  <a:cubicBezTo>
                    <a:pt x="276274" y="384876"/>
                    <a:pt x="123215" y="314790"/>
                    <a:pt x="5792" y="113343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78B2620-C727-2FCA-A19D-6DDCF8678E6A}"/>
                </a:ext>
              </a:extLst>
            </p:cNvPr>
            <p:cNvSpPr/>
            <p:nvPr/>
          </p:nvSpPr>
          <p:spPr>
            <a:xfrm>
              <a:off x="5482737" y="3456532"/>
              <a:ext cx="224625" cy="204847"/>
            </a:xfrm>
            <a:custGeom>
              <a:avLst/>
              <a:gdLst>
                <a:gd name="connsiteX0" fmla="*/ 33040 w 224625"/>
                <a:gd name="connsiteY0" fmla="*/ 5578 h 204847"/>
                <a:gd name="connsiteX1" fmla="*/ 127978 w 224625"/>
                <a:gd name="connsiteY1" fmla="*/ 12416 h 204847"/>
                <a:gd name="connsiteX2" fmla="*/ 224626 w 224625"/>
                <a:gd name="connsiteY2" fmla="*/ 43580 h 204847"/>
                <a:gd name="connsiteX3" fmla="*/ 8845 w 224625"/>
                <a:gd name="connsiteY3" fmla="*/ 204659 h 204847"/>
                <a:gd name="connsiteX4" fmla="*/ 33040 w 224625"/>
                <a:gd name="connsiteY4" fmla="*/ 5578 h 204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25" h="204847">
                  <a:moveTo>
                    <a:pt x="33040" y="5578"/>
                  </a:moveTo>
                  <a:cubicBezTo>
                    <a:pt x="33040" y="5578"/>
                    <a:pt x="77485" y="-10727"/>
                    <a:pt x="127978" y="12416"/>
                  </a:cubicBezTo>
                  <a:cubicBezTo>
                    <a:pt x="178471" y="35559"/>
                    <a:pt x="179260" y="45815"/>
                    <a:pt x="224626" y="43580"/>
                  </a:cubicBezTo>
                  <a:cubicBezTo>
                    <a:pt x="224626" y="43580"/>
                    <a:pt x="93790" y="211233"/>
                    <a:pt x="8845" y="204659"/>
                  </a:cubicBezTo>
                  <a:cubicBezTo>
                    <a:pt x="8845" y="204659"/>
                    <a:pt x="-22582" y="84474"/>
                    <a:pt x="33040" y="557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71C18CA-4018-9C88-A246-631DA943BFDC}"/>
                </a:ext>
              </a:extLst>
            </p:cNvPr>
            <p:cNvSpPr/>
            <p:nvPr/>
          </p:nvSpPr>
          <p:spPr>
            <a:xfrm>
              <a:off x="5269630" y="3993343"/>
              <a:ext cx="322720" cy="644250"/>
            </a:xfrm>
            <a:custGeom>
              <a:avLst/>
              <a:gdLst>
                <a:gd name="connsiteX0" fmla="*/ 319126 w 322720"/>
                <a:gd name="connsiteY0" fmla="*/ 0 h 644250"/>
                <a:gd name="connsiteX1" fmla="*/ 177508 w 322720"/>
                <a:gd name="connsiteY1" fmla="*/ 39448 h 644250"/>
                <a:gd name="connsiteX2" fmla="*/ 29052 w 322720"/>
                <a:gd name="connsiteY2" fmla="*/ 7627 h 644250"/>
                <a:gd name="connsiteX3" fmla="*/ 19847 w 322720"/>
                <a:gd name="connsiteY3" fmla="*/ 16831 h 644250"/>
                <a:gd name="connsiteX4" fmla="*/ 92958 w 322720"/>
                <a:gd name="connsiteY4" fmla="*/ 53123 h 644250"/>
                <a:gd name="connsiteX5" fmla="*/ 92563 w 322720"/>
                <a:gd name="connsiteY5" fmla="*/ 54307 h 644250"/>
                <a:gd name="connsiteX6" fmla="*/ 46672 w 322720"/>
                <a:gd name="connsiteY6" fmla="*/ 102828 h 644250"/>
                <a:gd name="connsiteX7" fmla="*/ 39966 w 322720"/>
                <a:gd name="connsiteY7" fmla="*/ 160422 h 644250"/>
                <a:gd name="connsiteX8" fmla="*/ 15639 w 322720"/>
                <a:gd name="connsiteY8" fmla="*/ 220382 h 644250"/>
                <a:gd name="connsiteX9" fmla="*/ 3542 w 322720"/>
                <a:gd name="connsiteY9" fmla="*/ 336622 h 644250"/>
                <a:gd name="connsiteX10" fmla="*/ 23792 w 322720"/>
                <a:gd name="connsiteY10" fmla="*/ 482185 h 644250"/>
                <a:gd name="connsiteX11" fmla="*/ 29709 w 322720"/>
                <a:gd name="connsiteY11" fmla="*/ 484684 h 644250"/>
                <a:gd name="connsiteX12" fmla="*/ 38914 w 322720"/>
                <a:gd name="connsiteY12" fmla="*/ 405656 h 644250"/>
                <a:gd name="connsiteX13" fmla="*/ 18138 w 322720"/>
                <a:gd name="connsiteY13" fmla="*/ 268640 h 644250"/>
                <a:gd name="connsiteX14" fmla="*/ 54824 w 322720"/>
                <a:gd name="connsiteY14" fmla="*/ 164629 h 644250"/>
                <a:gd name="connsiteX15" fmla="*/ 60216 w 322720"/>
                <a:gd name="connsiteY15" fmla="*/ 111112 h 644250"/>
                <a:gd name="connsiteX16" fmla="*/ 87040 w 322720"/>
                <a:gd name="connsiteY16" fmla="*/ 72979 h 644250"/>
                <a:gd name="connsiteX17" fmla="*/ 103082 w 322720"/>
                <a:gd name="connsiteY17" fmla="*/ 162788 h 644250"/>
                <a:gd name="connsiteX18" fmla="*/ 101636 w 322720"/>
                <a:gd name="connsiteY18" fmla="*/ 258253 h 644250"/>
                <a:gd name="connsiteX19" fmla="*/ 95193 w 322720"/>
                <a:gd name="connsiteY19" fmla="*/ 323999 h 644250"/>
                <a:gd name="connsiteX20" fmla="*/ 145423 w 322720"/>
                <a:gd name="connsiteY20" fmla="*/ 469168 h 644250"/>
                <a:gd name="connsiteX21" fmla="*/ 137797 w 322720"/>
                <a:gd name="connsiteY21" fmla="*/ 641292 h 644250"/>
                <a:gd name="connsiteX22" fmla="*/ 143977 w 322720"/>
                <a:gd name="connsiteY22" fmla="*/ 641292 h 644250"/>
                <a:gd name="connsiteX23" fmla="*/ 161728 w 322720"/>
                <a:gd name="connsiteY23" fmla="*/ 480345 h 644250"/>
                <a:gd name="connsiteX24" fmla="*/ 117415 w 322720"/>
                <a:gd name="connsiteY24" fmla="*/ 347668 h 644250"/>
                <a:gd name="connsiteX25" fmla="*/ 117810 w 322720"/>
                <a:gd name="connsiteY25" fmla="*/ 262855 h 644250"/>
                <a:gd name="connsiteX26" fmla="*/ 132800 w 322720"/>
                <a:gd name="connsiteY26" fmla="*/ 195662 h 644250"/>
                <a:gd name="connsiteX27" fmla="*/ 112944 w 322720"/>
                <a:gd name="connsiteY27" fmla="*/ 146089 h 644250"/>
                <a:gd name="connsiteX28" fmla="*/ 103608 w 322720"/>
                <a:gd name="connsiteY28" fmla="*/ 61539 h 644250"/>
                <a:gd name="connsiteX29" fmla="*/ 105186 w 322720"/>
                <a:gd name="connsiteY29" fmla="*/ 55096 h 644250"/>
                <a:gd name="connsiteX30" fmla="*/ 166857 w 322720"/>
                <a:gd name="connsiteY30" fmla="*/ 56542 h 644250"/>
                <a:gd name="connsiteX31" fmla="*/ 321887 w 322720"/>
                <a:gd name="connsiteY31" fmla="*/ 4865 h 644250"/>
                <a:gd name="connsiteX32" fmla="*/ 319126 w 322720"/>
                <a:gd name="connsiteY32" fmla="*/ 263 h 64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22720" h="644250">
                  <a:moveTo>
                    <a:pt x="319126" y="0"/>
                  </a:moveTo>
                  <a:cubicBezTo>
                    <a:pt x="272972" y="18015"/>
                    <a:pt x="227475" y="35372"/>
                    <a:pt x="177508" y="39448"/>
                  </a:cubicBezTo>
                  <a:cubicBezTo>
                    <a:pt x="129381" y="43393"/>
                    <a:pt x="66659" y="41683"/>
                    <a:pt x="29052" y="7627"/>
                  </a:cubicBezTo>
                  <a:cubicBezTo>
                    <a:pt x="22740" y="1841"/>
                    <a:pt x="14587" y="10388"/>
                    <a:pt x="19847" y="16831"/>
                  </a:cubicBezTo>
                  <a:cubicBezTo>
                    <a:pt x="36810" y="37870"/>
                    <a:pt x="64161" y="48258"/>
                    <a:pt x="92958" y="53123"/>
                  </a:cubicBezTo>
                  <a:cubicBezTo>
                    <a:pt x="92826" y="53518"/>
                    <a:pt x="92695" y="53912"/>
                    <a:pt x="92563" y="54307"/>
                  </a:cubicBezTo>
                  <a:cubicBezTo>
                    <a:pt x="70867" y="62196"/>
                    <a:pt x="54035" y="81000"/>
                    <a:pt x="46672" y="102828"/>
                  </a:cubicBezTo>
                  <a:cubicBezTo>
                    <a:pt x="40360" y="121631"/>
                    <a:pt x="44700" y="141224"/>
                    <a:pt x="39966" y="160422"/>
                  </a:cubicBezTo>
                  <a:cubicBezTo>
                    <a:pt x="34838" y="181066"/>
                    <a:pt x="22872" y="200264"/>
                    <a:pt x="15639" y="220382"/>
                  </a:cubicBezTo>
                  <a:cubicBezTo>
                    <a:pt x="2096" y="257726"/>
                    <a:pt x="-4610" y="297306"/>
                    <a:pt x="3542" y="336622"/>
                  </a:cubicBezTo>
                  <a:cubicBezTo>
                    <a:pt x="14062" y="387379"/>
                    <a:pt x="39703" y="429062"/>
                    <a:pt x="23792" y="482185"/>
                  </a:cubicBezTo>
                  <a:cubicBezTo>
                    <a:pt x="22740" y="485736"/>
                    <a:pt x="27737" y="487708"/>
                    <a:pt x="29709" y="484684"/>
                  </a:cubicBezTo>
                  <a:cubicBezTo>
                    <a:pt x="44568" y="461146"/>
                    <a:pt x="44700" y="432349"/>
                    <a:pt x="38914" y="405656"/>
                  </a:cubicBezTo>
                  <a:cubicBezTo>
                    <a:pt x="28657" y="358450"/>
                    <a:pt x="9196" y="318345"/>
                    <a:pt x="18138" y="268640"/>
                  </a:cubicBezTo>
                  <a:cubicBezTo>
                    <a:pt x="24844" y="231559"/>
                    <a:pt x="45620" y="200395"/>
                    <a:pt x="54824" y="164629"/>
                  </a:cubicBezTo>
                  <a:cubicBezTo>
                    <a:pt x="59427" y="147009"/>
                    <a:pt x="55482" y="128600"/>
                    <a:pt x="60216" y="111112"/>
                  </a:cubicBezTo>
                  <a:cubicBezTo>
                    <a:pt x="64686" y="94412"/>
                    <a:pt x="74680" y="82709"/>
                    <a:pt x="87040" y="72979"/>
                  </a:cubicBezTo>
                  <a:cubicBezTo>
                    <a:pt x="80860" y="103485"/>
                    <a:pt x="88750" y="133729"/>
                    <a:pt x="103082" y="162788"/>
                  </a:cubicBezTo>
                  <a:cubicBezTo>
                    <a:pt x="120177" y="197634"/>
                    <a:pt x="111761" y="222881"/>
                    <a:pt x="101636" y="258253"/>
                  </a:cubicBezTo>
                  <a:cubicBezTo>
                    <a:pt x="95324" y="279949"/>
                    <a:pt x="92431" y="301382"/>
                    <a:pt x="95193" y="323999"/>
                  </a:cubicBezTo>
                  <a:cubicBezTo>
                    <a:pt x="101505" y="376333"/>
                    <a:pt x="140558" y="416176"/>
                    <a:pt x="145423" y="469168"/>
                  </a:cubicBezTo>
                  <a:cubicBezTo>
                    <a:pt x="150815" y="526893"/>
                    <a:pt x="131879" y="583435"/>
                    <a:pt x="137797" y="641292"/>
                  </a:cubicBezTo>
                  <a:cubicBezTo>
                    <a:pt x="138191" y="645237"/>
                    <a:pt x="143582" y="645237"/>
                    <a:pt x="143977" y="641292"/>
                  </a:cubicBezTo>
                  <a:cubicBezTo>
                    <a:pt x="148842" y="587906"/>
                    <a:pt x="163175" y="534257"/>
                    <a:pt x="161728" y="480345"/>
                  </a:cubicBezTo>
                  <a:cubicBezTo>
                    <a:pt x="160413" y="428799"/>
                    <a:pt x="132537" y="394742"/>
                    <a:pt x="117415" y="347668"/>
                  </a:cubicBezTo>
                  <a:cubicBezTo>
                    <a:pt x="108211" y="319134"/>
                    <a:pt x="109920" y="291257"/>
                    <a:pt x="117810" y="262855"/>
                  </a:cubicBezTo>
                  <a:cubicBezTo>
                    <a:pt x="123990" y="240764"/>
                    <a:pt x="134378" y="219199"/>
                    <a:pt x="132800" y="195662"/>
                  </a:cubicBezTo>
                  <a:cubicBezTo>
                    <a:pt x="131485" y="176595"/>
                    <a:pt x="120834" y="162788"/>
                    <a:pt x="112944" y="146089"/>
                  </a:cubicBezTo>
                  <a:cubicBezTo>
                    <a:pt x="99795" y="118344"/>
                    <a:pt x="99401" y="90862"/>
                    <a:pt x="103608" y="61539"/>
                  </a:cubicBezTo>
                  <a:cubicBezTo>
                    <a:pt x="105844" y="59829"/>
                    <a:pt x="106238" y="57199"/>
                    <a:pt x="105186" y="55096"/>
                  </a:cubicBezTo>
                  <a:cubicBezTo>
                    <a:pt x="126751" y="57594"/>
                    <a:pt x="148448" y="57462"/>
                    <a:pt x="166857" y="56542"/>
                  </a:cubicBezTo>
                  <a:cubicBezTo>
                    <a:pt x="221689" y="53912"/>
                    <a:pt x="278100" y="39053"/>
                    <a:pt x="321887" y="4865"/>
                  </a:cubicBezTo>
                  <a:cubicBezTo>
                    <a:pt x="323991" y="3156"/>
                    <a:pt x="321756" y="-789"/>
                    <a:pt x="319126" y="26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00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1FB0E11-AEFC-007D-7FB7-6AEFAE1D7C6F}"/>
              </a:ext>
            </a:extLst>
          </p:cNvPr>
          <p:cNvSpPr txBox="1"/>
          <p:nvPr/>
        </p:nvSpPr>
        <p:spPr>
          <a:xfrm>
            <a:off x="363795" y="2575965"/>
            <a:ext cx="32570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 Analysis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How can we effectively analyze Walmart's historical sales data to identify key trends and patterns that drive business performance and inform decision-making?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821C8-225F-F6F0-8336-C3ECAEDE1AB3}"/>
              </a:ext>
            </a:extLst>
          </p:cNvPr>
          <p:cNvSpPr txBox="1"/>
          <p:nvPr/>
        </p:nvSpPr>
        <p:spPr>
          <a:xfrm>
            <a:off x="8624218" y="2579636"/>
            <a:ext cx="32570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Prediction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How can we accurately forecast Walmart's future sales using historical data, accounting for factors like seasonality and promotions, to optimize inventory and pricing strategies?</a:t>
            </a:r>
          </a:p>
        </p:txBody>
      </p:sp>
    </p:spTree>
    <p:extLst>
      <p:ext uri="{BB962C8B-B14F-4D97-AF65-F5344CB8AC3E}">
        <p14:creationId xmlns:p14="http://schemas.microsoft.com/office/powerpoint/2010/main" val="120394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7A1AA78-2BCD-3533-3D37-30E9015DA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8" name="Group 3">
            <a:extLst>
              <a:ext uri="{FF2B5EF4-FFF2-40B4-BE49-F238E27FC236}">
                <a16:creationId xmlns:a16="http://schemas.microsoft.com/office/drawing/2014/main" id="{BA480FB3-B6A0-5043-40E0-07FCBCDF8B69}"/>
              </a:ext>
            </a:extLst>
          </p:cNvPr>
          <p:cNvGrpSpPr/>
          <p:nvPr/>
        </p:nvGrpSpPr>
        <p:grpSpPr>
          <a:xfrm>
            <a:off x="226993" y="1191446"/>
            <a:ext cx="2188567" cy="1521298"/>
            <a:chOff x="0" y="0"/>
            <a:chExt cx="864619" cy="601007"/>
          </a:xfrm>
          <a:solidFill>
            <a:srgbClr val="74B9E7"/>
          </a:solidFill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89F86D44-0253-AD15-3356-BDAB13C1944D}"/>
                </a:ext>
              </a:extLst>
            </p:cNvPr>
            <p:cNvSpPr/>
            <p:nvPr/>
          </p:nvSpPr>
          <p:spPr>
            <a:xfrm>
              <a:off x="0" y="0"/>
              <a:ext cx="864619" cy="601007"/>
            </a:xfrm>
            <a:prstGeom prst="flowChartAlternateProcess">
              <a:avLst/>
            </a:prstGeom>
            <a:grpFill/>
          </p:spPr>
        </p:sp>
        <p:sp>
          <p:nvSpPr>
            <p:cNvPr id="20" name="TextBox 5">
              <a:extLst>
                <a:ext uri="{FF2B5EF4-FFF2-40B4-BE49-F238E27FC236}">
                  <a16:creationId xmlns:a16="http://schemas.microsoft.com/office/drawing/2014/main" id="{F4A3CBFB-5EB1-453E-05BE-CA9DF4F068C2}"/>
                </a:ext>
              </a:extLst>
            </p:cNvPr>
            <p:cNvSpPr txBox="1"/>
            <p:nvPr/>
          </p:nvSpPr>
          <p:spPr>
            <a:xfrm>
              <a:off x="0" y="-38100"/>
              <a:ext cx="864619" cy="639107"/>
            </a:xfrm>
            <a:prstGeom prst="flowChartAlternateProcess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1" name="Group 6">
            <a:extLst>
              <a:ext uri="{FF2B5EF4-FFF2-40B4-BE49-F238E27FC236}">
                <a16:creationId xmlns:a16="http://schemas.microsoft.com/office/drawing/2014/main" id="{70CA238A-D071-30C9-C936-D71248F2C9E3}"/>
              </a:ext>
            </a:extLst>
          </p:cNvPr>
          <p:cNvGrpSpPr/>
          <p:nvPr/>
        </p:nvGrpSpPr>
        <p:grpSpPr>
          <a:xfrm>
            <a:off x="3438787" y="1191446"/>
            <a:ext cx="2381415" cy="1521298"/>
            <a:chOff x="0" y="0"/>
            <a:chExt cx="940806" cy="601007"/>
          </a:xfrm>
          <a:solidFill>
            <a:srgbClr val="74B9E7"/>
          </a:solidFill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1D7B448-AC5E-C9E8-0DD6-F63FE57E15B7}"/>
                </a:ext>
              </a:extLst>
            </p:cNvPr>
            <p:cNvSpPr/>
            <p:nvPr/>
          </p:nvSpPr>
          <p:spPr>
            <a:xfrm>
              <a:off x="0" y="0"/>
              <a:ext cx="940806" cy="601007"/>
            </a:xfrm>
            <a:prstGeom prst="flowChartAlternateProcess">
              <a:avLst/>
            </a:prstGeom>
            <a:grpFill/>
          </p:spPr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867AE5BD-C754-F520-F589-D75677F25B90}"/>
                </a:ext>
              </a:extLst>
            </p:cNvPr>
            <p:cNvSpPr txBox="1"/>
            <p:nvPr/>
          </p:nvSpPr>
          <p:spPr>
            <a:xfrm>
              <a:off x="0" y="-38100"/>
              <a:ext cx="940806" cy="639107"/>
            </a:xfrm>
            <a:prstGeom prst="flowChartAlternateProcess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4" name="Group 9">
            <a:extLst>
              <a:ext uri="{FF2B5EF4-FFF2-40B4-BE49-F238E27FC236}">
                <a16:creationId xmlns:a16="http://schemas.microsoft.com/office/drawing/2014/main" id="{6F472601-DBCE-C2C3-CB76-ECCB57D4946F}"/>
              </a:ext>
            </a:extLst>
          </p:cNvPr>
          <p:cNvGrpSpPr/>
          <p:nvPr/>
        </p:nvGrpSpPr>
        <p:grpSpPr>
          <a:xfrm>
            <a:off x="6664953" y="1206317"/>
            <a:ext cx="2496522" cy="1506428"/>
            <a:chOff x="0" y="0"/>
            <a:chExt cx="986280" cy="595132"/>
          </a:xfrm>
          <a:solidFill>
            <a:srgbClr val="74B9E7"/>
          </a:solidFill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4D00A586-AD7E-48AE-5969-31CF6F90DA34}"/>
                </a:ext>
              </a:extLst>
            </p:cNvPr>
            <p:cNvSpPr/>
            <p:nvPr/>
          </p:nvSpPr>
          <p:spPr>
            <a:xfrm>
              <a:off x="0" y="0"/>
              <a:ext cx="986280" cy="595132"/>
            </a:xfrm>
            <a:prstGeom prst="flowChartAlternateProcess">
              <a:avLst/>
            </a:prstGeom>
            <a:grpFill/>
          </p:spPr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BFB13399-9480-69B4-AFC2-CD57C8220D6E}"/>
                </a:ext>
              </a:extLst>
            </p:cNvPr>
            <p:cNvSpPr txBox="1"/>
            <p:nvPr/>
          </p:nvSpPr>
          <p:spPr>
            <a:xfrm>
              <a:off x="0" y="-38100"/>
              <a:ext cx="986280" cy="633232"/>
            </a:xfrm>
            <a:prstGeom prst="flowChartAlternateProcess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7" name="Group 12">
            <a:extLst>
              <a:ext uri="{FF2B5EF4-FFF2-40B4-BE49-F238E27FC236}">
                <a16:creationId xmlns:a16="http://schemas.microsoft.com/office/drawing/2014/main" id="{495F5278-84CD-1A96-8B5F-FF777A4D3421}"/>
              </a:ext>
            </a:extLst>
          </p:cNvPr>
          <p:cNvGrpSpPr/>
          <p:nvPr/>
        </p:nvGrpSpPr>
        <p:grpSpPr>
          <a:xfrm>
            <a:off x="9871658" y="4118406"/>
            <a:ext cx="2237792" cy="1480693"/>
            <a:chOff x="0" y="0"/>
            <a:chExt cx="884066" cy="584965"/>
          </a:xfrm>
          <a:solidFill>
            <a:srgbClr val="74B9E7"/>
          </a:solidFill>
        </p:grpSpPr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3CE62401-044A-FE41-9C9C-34D9702205C5}"/>
                </a:ext>
              </a:extLst>
            </p:cNvPr>
            <p:cNvSpPr/>
            <p:nvPr/>
          </p:nvSpPr>
          <p:spPr>
            <a:xfrm>
              <a:off x="0" y="0"/>
              <a:ext cx="884066" cy="584965"/>
            </a:xfrm>
            <a:prstGeom prst="flowChartAlternateProcess">
              <a:avLst/>
            </a:prstGeom>
            <a:grpFill/>
          </p:spPr>
        </p:sp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id="{4A1E2553-CBE3-E57D-6B04-D59531C68000}"/>
                </a:ext>
              </a:extLst>
            </p:cNvPr>
            <p:cNvSpPr txBox="1"/>
            <p:nvPr/>
          </p:nvSpPr>
          <p:spPr>
            <a:xfrm>
              <a:off x="0" y="-38100"/>
              <a:ext cx="884066" cy="623065"/>
            </a:xfrm>
            <a:prstGeom prst="flowChartAlternateProcess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30" name="Group 15">
            <a:extLst>
              <a:ext uri="{FF2B5EF4-FFF2-40B4-BE49-F238E27FC236}">
                <a16:creationId xmlns:a16="http://schemas.microsoft.com/office/drawing/2014/main" id="{F16DD5AA-4206-4FBE-811D-83AB7ED93412}"/>
              </a:ext>
            </a:extLst>
          </p:cNvPr>
          <p:cNvGrpSpPr/>
          <p:nvPr/>
        </p:nvGrpSpPr>
        <p:grpSpPr>
          <a:xfrm>
            <a:off x="2783973" y="1811650"/>
            <a:ext cx="326997" cy="280890"/>
            <a:chOff x="0" y="0"/>
            <a:chExt cx="732309" cy="629053"/>
          </a:xfrm>
        </p:grpSpPr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5CEFBD21-8B73-2093-467E-B2FBB61E0908}"/>
                </a:ext>
              </a:extLst>
            </p:cNvPr>
            <p:cNvSpPr/>
            <p:nvPr/>
          </p:nvSpPr>
          <p:spPr>
            <a:xfrm>
              <a:off x="0" y="0"/>
              <a:ext cx="732309" cy="629053"/>
            </a:xfrm>
            <a:custGeom>
              <a:avLst/>
              <a:gdLst/>
              <a:ahLst/>
              <a:cxnLst/>
              <a:rect l="l" t="t" r="r" b="b"/>
              <a:pathLst>
                <a:path w="732309" h="629053">
                  <a:moveTo>
                    <a:pt x="732309" y="314527"/>
                  </a:moveTo>
                  <a:lnTo>
                    <a:pt x="325909" y="0"/>
                  </a:lnTo>
                  <a:lnTo>
                    <a:pt x="325909" y="203200"/>
                  </a:lnTo>
                  <a:lnTo>
                    <a:pt x="0" y="203200"/>
                  </a:lnTo>
                  <a:lnTo>
                    <a:pt x="0" y="425853"/>
                  </a:lnTo>
                  <a:lnTo>
                    <a:pt x="325909" y="425853"/>
                  </a:lnTo>
                  <a:lnTo>
                    <a:pt x="325909" y="629053"/>
                  </a:lnTo>
                  <a:lnTo>
                    <a:pt x="732309" y="314527"/>
                  </a:lnTo>
                  <a:close/>
                </a:path>
              </a:pathLst>
            </a:custGeom>
            <a:solidFill>
              <a:srgbClr val="DA2319"/>
            </a:solidFill>
          </p:spPr>
        </p:sp>
        <p:sp>
          <p:nvSpPr>
            <p:cNvPr id="32" name="TextBox 17">
              <a:extLst>
                <a:ext uri="{FF2B5EF4-FFF2-40B4-BE49-F238E27FC236}">
                  <a16:creationId xmlns:a16="http://schemas.microsoft.com/office/drawing/2014/main" id="{A6E3B9AD-4BC7-72E5-EC55-E440B141C8AD}"/>
                </a:ext>
              </a:extLst>
            </p:cNvPr>
            <p:cNvSpPr txBox="1"/>
            <p:nvPr/>
          </p:nvSpPr>
          <p:spPr>
            <a:xfrm>
              <a:off x="0" y="165100"/>
              <a:ext cx="630709" cy="2607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33" name="Freeform 19">
            <a:extLst>
              <a:ext uri="{FF2B5EF4-FFF2-40B4-BE49-F238E27FC236}">
                <a16:creationId xmlns:a16="http://schemas.microsoft.com/office/drawing/2014/main" id="{81EB207D-BD0B-D85D-8697-806E271A427F}"/>
              </a:ext>
            </a:extLst>
          </p:cNvPr>
          <p:cNvSpPr/>
          <p:nvPr/>
        </p:nvSpPr>
        <p:spPr>
          <a:xfrm>
            <a:off x="3987217" y="1425077"/>
            <a:ext cx="1250713" cy="720788"/>
          </a:xfrm>
          <a:custGeom>
            <a:avLst/>
            <a:gdLst/>
            <a:ahLst/>
            <a:cxnLst/>
            <a:rect l="l" t="t" r="r" b="b"/>
            <a:pathLst>
              <a:path w="1876069" h="1081182">
                <a:moveTo>
                  <a:pt x="0" y="0"/>
                </a:moveTo>
                <a:lnTo>
                  <a:pt x="1876070" y="0"/>
                </a:lnTo>
                <a:lnTo>
                  <a:pt x="1876070" y="1081181"/>
                </a:lnTo>
                <a:lnTo>
                  <a:pt x="0" y="1081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95" r="-5495"/>
            </a:stretch>
          </a:blipFill>
        </p:spPr>
      </p:sp>
      <p:grpSp>
        <p:nvGrpSpPr>
          <p:cNvPr id="34" name="Group 20">
            <a:extLst>
              <a:ext uri="{FF2B5EF4-FFF2-40B4-BE49-F238E27FC236}">
                <a16:creationId xmlns:a16="http://schemas.microsoft.com/office/drawing/2014/main" id="{BFADE65D-1043-3F8A-65B9-7CA8A518F2AA}"/>
              </a:ext>
            </a:extLst>
          </p:cNvPr>
          <p:cNvGrpSpPr/>
          <p:nvPr/>
        </p:nvGrpSpPr>
        <p:grpSpPr>
          <a:xfrm>
            <a:off x="6079079" y="1772596"/>
            <a:ext cx="326997" cy="280890"/>
            <a:chOff x="0" y="0"/>
            <a:chExt cx="732309" cy="629053"/>
          </a:xfrm>
        </p:grpSpPr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8F51C125-130E-0CAD-56EF-6B71EC982939}"/>
                </a:ext>
              </a:extLst>
            </p:cNvPr>
            <p:cNvSpPr/>
            <p:nvPr/>
          </p:nvSpPr>
          <p:spPr>
            <a:xfrm>
              <a:off x="0" y="0"/>
              <a:ext cx="732309" cy="629053"/>
            </a:xfrm>
            <a:custGeom>
              <a:avLst/>
              <a:gdLst/>
              <a:ahLst/>
              <a:cxnLst/>
              <a:rect l="l" t="t" r="r" b="b"/>
              <a:pathLst>
                <a:path w="732309" h="629053">
                  <a:moveTo>
                    <a:pt x="732309" y="314527"/>
                  </a:moveTo>
                  <a:lnTo>
                    <a:pt x="325909" y="0"/>
                  </a:lnTo>
                  <a:lnTo>
                    <a:pt x="325909" y="203200"/>
                  </a:lnTo>
                  <a:lnTo>
                    <a:pt x="0" y="203200"/>
                  </a:lnTo>
                  <a:lnTo>
                    <a:pt x="0" y="425853"/>
                  </a:lnTo>
                  <a:lnTo>
                    <a:pt x="325909" y="425853"/>
                  </a:lnTo>
                  <a:lnTo>
                    <a:pt x="325909" y="629053"/>
                  </a:lnTo>
                  <a:lnTo>
                    <a:pt x="732309" y="314527"/>
                  </a:lnTo>
                  <a:close/>
                </a:path>
              </a:pathLst>
            </a:custGeom>
            <a:solidFill>
              <a:srgbClr val="DA2319"/>
            </a:solidFill>
          </p:spPr>
        </p:sp>
        <p:sp>
          <p:nvSpPr>
            <p:cNvPr id="36" name="TextBox 22">
              <a:extLst>
                <a:ext uri="{FF2B5EF4-FFF2-40B4-BE49-F238E27FC236}">
                  <a16:creationId xmlns:a16="http://schemas.microsoft.com/office/drawing/2014/main" id="{C66CCC91-B7B0-1981-020E-A58819C2279B}"/>
                </a:ext>
              </a:extLst>
            </p:cNvPr>
            <p:cNvSpPr txBox="1"/>
            <p:nvPr/>
          </p:nvSpPr>
          <p:spPr>
            <a:xfrm>
              <a:off x="0" y="165100"/>
              <a:ext cx="630709" cy="2607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37" name="Freeform 23">
            <a:extLst>
              <a:ext uri="{FF2B5EF4-FFF2-40B4-BE49-F238E27FC236}">
                <a16:creationId xmlns:a16="http://schemas.microsoft.com/office/drawing/2014/main" id="{AF2D3C95-2359-8E64-C67E-AB812881C1F5}"/>
              </a:ext>
            </a:extLst>
          </p:cNvPr>
          <p:cNvSpPr/>
          <p:nvPr/>
        </p:nvSpPr>
        <p:spPr>
          <a:xfrm>
            <a:off x="6842399" y="1390213"/>
            <a:ext cx="544456" cy="657133"/>
          </a:xfrm>
          <a:custGeom>
            <a:avLst/>
            <a:gdLst/>
            <a:ahLst/>
            <a:cxnLst/>
            <a:rect l="l" t="t" r="r" b="b"/>
            <a:pathLst>
              <a:path w="816684" h="985699">
                <a:moveTo>
                  <a:pt x="0" y="0"/>
                </a:moveTo>
                <a:lnTo>
                  <a:pt x="816684" y="0"/>
                </a:lnTo>
                <a:lnTo>
                  <a:pt x="816684" y="985699"/>
                </a:lnTo>
                <a:lnTo>
                  <a:pt x="0" y="985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576" t="-53907" r="-312415" b="-52986"/>
            </a:stretch>
          </a:blipFill>
        </p:spPr>
      </p:sp>
      <p:sp>
        <p:nvSpPr>
          <p:cNvPr id="38" name="Freeform 24">
            <a:extLst>
              <a:ext uri="{FF2B5EF4-FFF2-40B4-BE49-F238E27FC236}">
                <a16:creationId xmlns:a16="http://schemas.microsoft.com/office/drawing/2014/main" id="{7FE6D35F-7868-AED1-F575-8541D4D22269}"/>
              </a:ext>
            </a:extLst>
          </p:cNvPr>
          <p:cNvSpPr/>
          <p:nvPr/>
        </p:nvSpPr>
        <p:spPr>
          <a:xfrm>
            <a:off x="7538834" y="1332699"/>
            <a:ext cx="1250713" cy="720788"/>
          </a:xfrm>
          <a:custGeom>
            <a:avLst/>
            <a:gdLst/>
            <a:ahLst/>
            <a:cxnLst/>
            <a:rect l="l" t="t" r="r" b="b"/>
            <a:pathLst>
              <a:path w="1876069" h="1081182">
                <a:moveTo>
                  <a:pt x="0" y="0"/>
                </a:moveTo>
                <a:lnTo>
                  <a:pt x="1876069" y="0"/>
                </a:lnTo>
                <a:lnTo>
                  <a:pt x="1876069" y="1081182"/>
                </a:lnTo>
                <a:lnTo>
                  <a:pt x="0" y="10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95" r="-5495"/>
            </a:stretch>
          </a:blipFill>
        </p:spPr>
      </p:sp>
      <p:sp>
        <p:nvSpPr>
          <p:cNvPr id="39" name="Freeform 25">
            <a:extLst>
              <a:ext uri="{FF2B5EF4-FFF2-40B4-BE49-F238E27FC236}">
                <a16:creationId xmlns:a16="http://schemas.microsoft.com/office/drawing/2014/main" id="{A8E48C02-EFB3-F065-F55F-EB8B11D75422}"/>
              </a:ext>
            </a:extLst>
          </p:cNvPr>
          <p:cNvSpPr/>
          <p:nvPr/>
        </p:nvSpPr>
        <p:spPr>
          <a:xfrm>
            <a:off x="10695152" y="4390309"/>
            <a:ext cx="590805" cy="501647"/>
          </a:xfrm>
          <a:custGeom>
            <a:avLst/>
            <a:gdLst/>
            <a:ahLst/>
            <a:cxnLst/>
            <a:rect l="l" t="t" r="r" b="b"/>
            <a:pathLst>
              <a:path w="886207" h="752470">
                <a:moveTo>
                  <a:pt x="0" y="0"/>
                </a:moveTo>
                <a:lnTo>
                  <a:pt x="886206" y="0"/>
                </a:lnTo>
                <a:lnTo>
                  <a:pt x="886206" y="752469"/>
                </a:lnTo>
                <a:lnTo>
                  <a:pt x="0" y="752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805" r="-24817"/>
            </a:stretch>
          </a:blipFill>
        </p:spPr>
      </p:sp>
      <p:grpSp>
        <p:nvGrpSpPr>
          <p:cNvPr id="40" name="Group 26">
            <a:extLst>
              <a:ext uri="{FF2B5EF4-FFF2-40B4-BE49-F238E27FC236}">
                <a16:creationId xmlns:a16="http://schemas.microsoft.com/office/drawing/2014/main" id="{C335253A-B737-E451-58C5-AC5EB6A1ACE0}"/>
              </a:ext>
            </a:extLst>
          </p:cNvPr>
          <p:cNvGrpSpPr/>
          <p:nvPr/>
        </p:nvGrpSpPr>
        <p:grpSpPr>
          <a:xfrm>
            <a:off x="73015" y="4143537"/>
            <a:ext cx="2496522" cy="1506428"/>
            <a:chOff x="0" y="0"/>
            <a:chExt cx="986280" cy="595132"/>
          </a:xfrm>
          <a:solidFill>
            <a:srgbClr val="74B9E7"/>
          </a:solidFill>
        </p:grpSpPr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EA1C888A-61AF-6BDC-6118-CF146DF835BB}"/>
                </a:ext>
              </a:extLst>
            </p:cNvPr>
            <p:cNvSpPr/>
            <p:nvPr/>
          </p:nvSpPr>
          <p:spPr>
            <a:xfrm>
              <a:off x="0" y="0"/>
              <a:ext cx="986280" cy="595132"/>
            </a:xfrm>
            <a:prstGeom prst="flowChartAlternateProcess">
              <a:avLst/>
            </a:prstGeom>
            <a:grpFill/>
          </p:spPr>
        </p:sp>
        <p:sp>
          <p:nvSpPr>
            <p:cNvPr id="42" name="TextBox 28">
              <a:extLst>
                <a:ext uri="{FF2B5EF4-FFF2-40B4-BE49-F238E27FC236}">
                  <a16:creationId xmlns:a16="http://schemas.microsoft.com/office/drawing/2014/main" id="{60B6F81F-05DB-4C34-C89B-73FB3AB95FC5}"/>
                </a:ext>
              </a:extLst>
            </p:cNvPr>
            <p:cNvSpPr txBox="1"/>
            <p:nvPr/>
          </p:nvSpPr>
          <p:spPr>
            <a:xfrm>
              <a:off x="0" y="-38100"/>
              <a:ext cx="986280" cy="633232"/>
            </a:xfrm>
            <a:prstGeom prst="flowChartAlternateProcess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43" name="Group 29">
            <a:extLst>
              <a:ext uri="{FF2B5EF4-FFF2-40B4-BE49-F238E27FC236}">
                <a16:creationId xmlns:a16="http://schemas.microsoft.com/office/drawing/2014/main" id="{DFABF80E-D3D8-1D5A-9E63-97CBF29583A0}"/>
              </a:ext>
            </a:extLst>
          </p:cNvPr>
          <p:cNvGrpSpPr/>
          <p:nvPr/>
        </p:nvGrpSpPr>
        <p:grpSpPr>
          <a:xfrm>
            <a:off x="6664953" y="4143537"/>
            <a:ext cx="2496522" cy="1506428"/>
            <a:chOff x="0" y="0"/>
            <a:chExt cx="986280" cy="595132"/>
          </a:xfrm>
          <a:solidFill>
            <a:srgbClr val="74B9E7"/>
          </a:solidFill>
        </p:grpSpPr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234E03EE-32FE-AFAA-CDB2-409FBB8DC9A7}"/>
                </a:ext>
              </a:extLst>
            </p:cNvPr>
            <p:cNvSpPr/>
            <p:nvPr/>
          </p:nvSpPr>
          <p:spPr>
            <a:xfrm>
              <a:off x="0" y="0"/>
              <a:ext cx="986280" cy="595132"/>
            </a:xfrm>
            <a:prstGeom prst="flowChartAlternateProcess">
              <a:avLst/>
            </a:prstGeom>
            <a:grpFill/>
          </p:spPr>
        </p:sp>
        <p:sp>
          <p:nvSpPr>
            <p:cNvPr id="45" name="TextBox 31">
              <a:extLst>
                <a:ext uri="{FF2B5EF4-FFF2-40B4-BE49-F238E27FC236}">
                  <a16:creationId xmlns:a16="http://schemas.microsoft.com/office/drawing/2014/main" id="{7E510C45-2527-4655-6536-6D5FE9186271}"/>
                </a:ext>
              </a:extLst>
            </p:cNvPr>
            <p:cNvSpPr txBox="1"/>
            <p:nvPr/>
          </p:nvSpPr>
          <p:spPr>
            <a:xfrm>
              <a:off x="0" y="-38100"/>
              <a:ext cx="986280" cy="633232"/>
            </a:xfrm>
            <a:prstGeom prst="flowChartAlternateProcess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46" name="Group 32">
            <a:extLst>
              <a:ext uri="{FF2B5EF4-FFF2-40B4-BE49-F238E27FC236}">
                <a16:creationId xmlns:a16="http://schemas.microsoft.com/office/drawing/2014/main" id="{28B857A3-0F35-F64F-8317-D9BE1C932125}"/>
              </a:ext>
            </a:extLst>
          </p:cNvPr>
          <p:cNvGrpSpPr/>
          <p:nvPr/>
        </p:nvGrpSpPr>
        <p:grpSpPr>
          <a:xfrm>
            <a:off x="3323680" y="4143537"/>
            <a:ext cx="2496522" cy="1506428"/>
            <a:chOff x="0" y="0"/>
            <a:chExt cx="986280" cy="595132"/>
          </a:xfrm>
          <a:solidFill>
            <a:srgbClr val="74B9E7"/>
          </a:solidFill>
        </p:grpSpPr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C5186123-7EFE-D121-3F79-4DD362077834}"/>
                </a:ext>
              </a:extLst>
            </p:cNvPr>
            <p:cNvSpPr/>
            <p:nvPr/>
          </p:nvSpPr>
          <p:spPr>
            <a:xfrm>
              <a:off x="0" y="0"/>
              <a:ext cx="986280" cy="595132"/>
            </a:xfrm>
            <a:prstGeom prst="flowChartAlternateProcess">
              <a:avLst/>
            </a:prstGeom>
            <a:grpFill/>
          </p:spPr>
        </p:sp>
        <p:sp>
          <p:nvSpPr>
            <p:cNvPr id="48" name="TextBox 34">
              <a:extLst>
                <a:ext uri="{FF2B5EF4-FFF2-40B4-BE49-F238E27FC236}">
                  <a16:creationId xmlns:a16="http://schemas.microsoft.com/office/drawing/2014/main" id="{2D232815-E2DA-BB07-0832-640F3E076690}"/>
                </a:ext>
              </a:extLst>
            </p:cNvPr>
            <p:cNvSpPr txBox="1"/>
            <p:nvPr/>
          </p:nvSpPr>
          <p:spPr>
            <a:xfrm>
              <a:off x="0" y="-38100"/>
              <a:ext cx="986280" cy="633232"/>
            </a:xfrm>
            <a:prstGeom prst="flowChartAlternateProcess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0" name="Freeform 36">
            <a:extLst>
              <a:ext uri="{FF2B5EF4-FFF2-40B4-BE49-F238E27FC236}">
                <a16:creationId xmlns:a16="http://schemas.microsoft.com/office/drawing/2014/main" id="{51CBDAFF-62DD-8044-40A5-448B2CD92C6C}"/>
              </a:ext>
            </a:extLst>
          </p:cNvPr>
          <p:cNvSpPr/>
          <p:nvPr/>
        </p:nvSpPr>
        <p:spPr>
          <a:xfrm>
            <a:off x="7287857" y="4361383"/>
            <a:ext cx="1250713" cy="720788"/>
          </a:xfrm>
          <a:custGeom>
            <a:avLst/>
            <a:gdLst/>
            <a:ahLst/>
            <a:cxnLst/>
            <a:rect l="l" t="t" r="r" b="b"/>
            <a:pathLst>
              <a:path w="1876069" h="1081182">
                <a:moveTo>
                  <a:pt x="0" y="0"/>
                </a:moveTo>
                <a:lnTo>
                  <a:pt x="1876070" y="0"/>
                </a:lnTo>
                <a:lnTo>
                  <a:pt x="1876070" y="1081182"/>
                </a:lnTo>
                <a:lnTo>
                  <a:pt x="0" y="10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95" r="-5495"/>
            </a:stretch>
          </a:blipFill>
        </p:spPr>
      </p:sp>
      <p:sp>
        <p:nvSpPr>
          <p:cNvPr id="51" name="TextBox 39">
            <a:extLst>
              <a:ext uri="{FF2B5EF4-FFF2-40B4-BE49-F238E27FC236}">
                <a16:creationId xmlns:a16="http://schemas.microsoft.com/office/drawing/2014/main" id="{C5EA5DDF-8E6A-F75C-C27A-02E42D1E7D35}"/>
              </a:ext>
            </a:extLst>
          </p:cNvPr>
          <p:cNvSpPr txBox="1"/>
          <p:nvPr/>
        </p:nvSpPr>
        <p:spPr>
          <a:xfrm>
            <a:off x="422785" y="2194891"/>
            <a:ext cx="1796982" cy="281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27"/>
              </a:lnSpc>
            </a:pPr>
            <a:r>
              <a:rPr lang="en-US" sz="17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5F329B2E-2207-36BB-132E-1A0C1D826136}"/>
              </a:ext>
            </a:extLst>
          </p:cNvPr>
          <p:cNvSpPr txBox="1"/>
          <p:nvPr/>
        </p:nvSpPr>
        <p:spPr>
          <a:xfrm>
            <a:off x="3554348" y="2190314"/>
            <a:ext cx="2116451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7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pre-processing</a:t>
            </a:r>
          </a:p>
        </p:txBody>
      </p:sp>
      <p:sp>
        <p:nvSpPr>
          <p:cNvPr id="53" name="TextBox 41">
            <a:extLst>
              <a:ext uri="{FF2B5EF4-FFF2-40B4-BE49-F238E27FC236}">
                <a16:creationId xmlns:a16="http://schemas.microsoft.com/office/drawing/2014/main" id="{B29ADE8B-9394-7853-67E5-E8CF39DB5DE1}"/>
              </a:ext>
            </a:extLst>
          </p:cNvPr>
          <p:cNvSpPr txBox="1"/>
          <p:nvPr/>
        </p:nvSpPr>
        <p:spPr>
          <a:xfrm>
            <a:off x="6801168" y="2196664"/>
            <a:ext cx="222409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7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</a:t>
            </a:r>
          </a:p>
          <a:p>
            <a:pPr algn="ctr">
              <a:lnSpc>
                <a:spcPts val="1820"/>
              </a:lnSpc>
            </a:pPr>
            <a:r>
              <a:rPr lang="en-US" sz="17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sp>
        <p:nvSpPr>
          <p:cNvPr id="54" name="TextBox 42">
            <a:extLst>
              <a:ext uri="{FF2B5EF4-FFF2-40B4-BE49-F238E27FC236}">
                <a16:creationId xmlns:a16="http://schemas.microsoft.com/office/drawing/2014/main" id="{D703DFF7-B9AC-BB3E-8BBC-6A057EC1798B}"/>
              </a:ext>
            </a:extLst>
          </p:cNvPr>
          <p:cNvSpPr txBox="1"/>
          <p:nvPr/>
        </p:nvSpPr>
        <p:spPr>
          <a:xfrm>
            <a:off x="324029" y="5115229"/>
            <a:ext cx="199449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7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&amp;</a:t>
            </a:r>
          </a:p>
          <a:p>
            <a:pPr algn="ctr">
              <a:lnSpc>
                <a:spcPts val="1820"/>
              </a:lnSpc>
            </a:pPr>
            <a:r>
              <a:rPr lang="en-US" sz="17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</a:p>
        </p:txBody>
      </p:sp>
      <p:sp>
        <p:nvSpPr>
          <p:cNvPr id="55" name="TextBox 43">
            <a:extLst>
              <a:ext uri="{FF2B5EF4-FFF2-40B4-BE49-F238E27FC236}">
                <a16:creationId xmlns:a16="http://schemas.microsoft.com/office/drawing/2014/main" id="{09F7AA3D-7F66-46B3-C3C1-DFF6FCEDD16F}"/>
              </a:ext>
            </a:extLst>
          </p:cNvPr>
          <p:cNvSpPr txBox="1"/>
          <p:nvPr/>
        </p:nvSpPr>
        <p:spPr>
          <a:xfrm>
            <a:off x="10022611" y="5051543"/>
            <a:ext cx="1830653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7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</p:txBody>
      </p:sp>
      <p:sp>
        <p:nvSpPr>
          <p:cNvPr id="56" name="TextBox 44">
            <a:extLst>
              <a:ext uri="{FF2B5EF4-FFF2-40B4-BE49-F238E27FC236}">
                <a16:creationId xmlns:a16="http://schemas.microsoft.com/office/drawing/2014/main" id="{9CE47047-93CE-F02A-1FF8-89736AC20A0E}"/>
              </a:ext>
            </a:extLst>
          </p:cNvPr>
          <p:cNvSpPr txBox="1"/>
          <p:nvPr/>
        </p:nvSpPr>
        <p:spPr>
          <a:xfrm>
            <a:off x="7062984" y="5212558"/>
            <a:ext cx="1726563" cy="281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7"/>
              </a:lnSpc>
            </a:pPr>
            <a:r>
              <a:rPr lang="en-US" sz="17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Data</a:t>
            </a:r>
          </a:p>
        </p:txBody>
      </p:sp>
      <p:sp>
        <p:nvSpPr>
          <p:cNvPr id="57" name="TextBox 45">
            <a:extLst>
              <a:ext uri="{FF2B5EF4-FFF2-40B4-BE49-F238E27FC236}">
                <a16:creationId xmlns:a16="http://schemas.microsoft.com/office/drawing/2014/main" id="{0EDBC380-AD72-29E0-1E0D-420162F7D60A}"/>
              </a:ext>
            </a:extLst>
          </p:cNvPr>
          <p:cNvSpPr txBox="1"/>
          <p:nvPr/>
        </p:nvSpPr>
        <p:spPr>
          <a:xfrm>
            <a:off x="3615327" y="5269707"/>
            <a:ext cx="1994495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7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</p:txBody>
      </p:sp>
      <p:grpSp>
        <p:nvGrpSpPr>
          <p:cNvPr id="58" name="Group 46">
            <a:extLst>
              <a:ext uri="{FF2B5EF4-FFF2-40B4-BE49-F238E27FC236}">
                <a16:creationId xmlns:a16="http://schemas.microsoft.com/office/drawing/2014/main" id="{FDD0ED4D-C5D1-F018-1FDE-C450F9707BC8}"/>
              </a:ext>
            </a:extLst>
          </p:cNvPr>
          <p:cNvGrpSpPr/>
          <p:nvPr/>
        </p:nvGrpSpPr>
        <p:grpSpPr>
          <a:xfrm rot="-10800000">
            <a:off x="2751360" y="4833031"/>
            <a:ext cx="326997" cy="280890"/>
            <a:chOff x="0" y="0"/>
            <a:chExt cx="732309" cy="629053"/>
          </a:xfrm>
        </p:grpSpPr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5A9485ED-0192-7971-FBB9-3BC8B8394CE0}"/>
                </a:ext>
              </a:extLst>
            </p:cNvPr>
            <p:cNvSpPr/>
            <p:nvPr/>
          </p:nvSpPr>
          <p:spPr>
            <a:xfrm>
              <a:off x="0" y="0"/>
              <a:ext cx="732309" cy="629053"/>
            </a:xfrm>
            <a:custGeom>
              <a:avLst/>
              <a:gdLst/>
              <a:ahLst/>
              <a:cxnLst/>
              <a:rect l="l" t="t" r="r" b="b"/>
              <a:pathLst>
                <a:path w="732309" h="629053">
                  <a:moveTo>
                    <a:pt x="732309" y="314527"/>
                  </a:moveTo>
                  <a:lnTo>
                    <a:pt x="325909" y="0"/>
                  </a:lnTo>
                  <a:lnTo>
                    <a:pt x="325909" y="203200"/>
                  </a:lnTo>
                  <a:lnTo>
                    <a:pt x="0" y="203200"/>
                  </a:lnTo>
                  <a:lnTo>
                    <a:pt x="0" y="425853"/>
                  </a:lnTo>
                  <a:lnTo>
                    <a:pt x="325909" y="425853"/>
                  </a:lnTo>
                  <a:lnTo>
                    <a:pt x="325909" y="629053"/>
                  </a:lnTo>
                  <a:lnTo>
                    <a:pt x="732309" y="314527"/>
                  </a:lnTo>
                  <a:close/>
                </a:path>
              </a:pathLst>
            </a:custGeom>
            <a:solidFill>
              <a:srgbClr val="DA2319"/>
            </a:solidFill>
          </p:spPr>
        </p:sp>
        <p:sp>
          <p:nvSpPr>
            <p:cNvPr id="60" name="TextBox 48">
              <a:extLst>
                <a:ext uri="{FF2B5EF4-FFF2-40B4-BE49-F238E27FC236}">
                  <a16:creationId xmlns:a16="http://schemas.microsoft.com/office/drawing/2014/main" id="{52230249-8669-813A-169F-F63690AADE10}"/>
                </a:ext>
              </a:extLst>
            </p:cNvPr>
            <p:cNvSpPr txBox="1"/>
            <p:nvPr/>
          </p:nvSpPr>
          <p:spPr>
            <a:xfrm>
              <a:off x="0" y="165100"/>
              <a:ext cx="630709" cy="2607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1" name="Group 49">
            <a:extLst>
              <a:ext uri="{FF2B5EF4-FFF2-40B4-BE49-F238E27FC236}">
                <a16:creationId xmlns:a16="http://schemas.microsoft.com/office/drawing/2014/main" id="{9DE905FF-D7E4-9581-9DF6-611459C14E2C}"/>
              </a:ext>
            </a:extLst>
          </p:cNvPr>
          <p:cNvGrpSpPr/>
          <p:nvPr/>
        </p:nvGrpSpPr>
        <p:grpSpPr>
          <a:xfrm>
            <a:off x="9447964" y="4833031"/>
            <a:ext cx="326997" cy="280890"/>
            <a:chOff x="0" y="0"/>
            <a:chExt cx="732309" cy="629053"/>
          </a:xfrm>
        </p:grpSpPr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84499295-17AA-2868-43E2-DF5686DBFF7A}"/>
                </a:ext>
              </a:extLst>
            </p:cNvPr>
            <p:cNvSpPr/>
            <p:nvPr/>
          </p:nvSpPr>
          <p:spPr>
            <a:xfrm>
              <a:off x="0" y="0"/>
              <a:ext cx="732309" cy="629053"/>
            </a:xfrm>
            <a:custGeom>
              <a:avLst/>
              <a:gdLst/>
              <a:ahLst/>
              <a:cxnLst/>
              <a:rect l="l" t="t" r="r" b="b"/>
              <a:pathLst>
                <a:path w="732309" h="629053">
                  <a:moveTo>
                    <a:pt x="732309" y="314527"/>
                  </a:moveTo>
                  <a:lnTo>
                    <a:pt x="325909" y="0"/>
                  </a:lnTo>
                  <a:lnTo>
                    <a:pt x="325909" y="203200"/>
                  </a:lnTo>
                  <a:lnTo>
                    <a:pt x="0" y="203200"/>
                  </a:lnTo>
                  <a:lnTo>
                    <a:pt x="0" y="425853"/>
                  </a:lnTo>
                  <a:lnTo>
                    <a:pt x="325909" y="425853"/>
                  </a:lnTo>
                  <a:lnTo>
                    <a:pt x="325909" y="629053"/>
                  </a:lnTo>
                  <a:lnTo>
                    <a:pt x="732309" y="314527"/>
                  </a:lnTo>
                  <a:close/>
                </a:path>
              </a:pathLst>
            </a:custGeom>
            <a:solidFill>
              <a:srgbClr val="DA2319"/>
            </a:solidFill>
          </p:spPr>
        </p:sp>
        <p:sp>
          <p:nvSpPr>
            <p:cNvPr id="63" name="TextBox 51">
              <a:extLst>
                <a:ext uri="{FF2B5EF4-FFF2-40B4-BE49-F238E27FC236}">
                  <a16:creationId xmlns:a16="http://schemas.microsoft.com/office/drawing/2014/main" id="{4CD9675D-2DDA-E206-DBD7-8F3B81BB423E}"/>
                </a:ext>
              </a:extLst>
            </p:cNvPr>
            <p:cNvSpPr txBox="1"/>
            <p:nvPr/>
          </p:nvSpPr>
          <p:spPr>
            <a:xfrm>
              <a:off x="0" y="165100"/>
              <a:ext cx="630709" cy="2607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4" name="Group 52">
            <a:extLst>
              <a:ext uri="{FF2B5EF4-FFF2-40B4-BE49-F238E27FC236}">
                <a16:creationId xmlns:a16="http://schemas.microsoft.com/office/drawing/2014/main" id="{8C621999-8F0E-0B8A-2183-7A82DF96DE06}"/>
              </a:ext>
            </a:extLst>
          </p:cNvPr>
          <p:cNvGrpSpPr/>
          <p:nvPr/>
        </p:nvGrpSpPr>
        <p:grpSpPr>
          <a:xfrm rot="-10800000">
            <a:off x="6096000" y="4833031"/>
            <a:ext cx="326997" cy="280890"/>
            <a:chOff x="0" y="0"/>
            <a:chExt cx="732309" cy="629053"/>
          </a:xfrm>
        </p:grpSpPr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DC9823A5-E208-3652-C0CE-2FDA887D3766}"/>
                </a:ext>
              </a:extLst>
            </p:cNvPr>
            <p:cNvSpPr/>
            <p:nvPr/>
          </p:nvSpPr>
          <p:spPr>
            <a:xfrm>
              <a:off x="0" y="0"/>
              <a:ext cx="732309" cy="629053"/>
            </a:xfrm>
            <a:custGeom>
              <a:avLst/>
              <a:gdLst/>
              <a:ahLst/>
              <a:cxnLst/>
              <a:rect l="l" t="t" r="r" b="b"/>
              <a:pathLst>
                <a:path w="732309" h="629053">
                  <a:moveTo>
                    <a:pt x="732309" y="314527"/>
                  </a:moveTo>
                  <a:lnTo>
                    <a:pt x="325909" y="0"/>
                  </a:lnTo>
                  <a:lnTo>
                    <a:pt x="325909" y="203200"/>
                  </a:lnTo>
                  <a:lnTo>
                    <a:pt x="0" y="203200"/>
                  </a:lnTo>
                  <a:lnTo>
                    <a:pt x="0" y="425853"/>
                  </a:lnTo>
                  <a:lnTo>
                    <a:pt x="325909" y="425853"/>
                  </a:lnTo>
                  <a:lnTo>
                    <a:pt x="325909" y="629053"/>
                  </a:lnTo>
                  <a:lnTo>
                    <a:pt x="732309" y="314527"/>
                  </a:lnTo>
                  <a:close/>
                </a:path>
              </a:pathLst>
            </a:custGeom>
            <a:solidFill>
              <a:srgbClr val="DA2319"/>
            </a:solidFill>
          </p:spPr>
        </p:sp>
        <p:sp>
          <p:nvSpPr>
            <p:cNvPr id="66" name="TextBox 54">
              <a:extLst>
                <a:ext uri="{FF2B5EF4-FFF2-40B4-BE49-F238E27FC236}">
                  <a16:creationId xmlns:a16="http://schemas.microsoft.com/office/drawing/2014/main" id="{46B49704-95E2-D8B1-E369-357FBF776B7A}"/>
                </a:ext>
              </a:extLst>
            </p:cNvPr>
            <p:cNvSpPr txBox="1"/>
            <p:nvPr/>
          </p:nvSpPr>
          <p:spPr>
            <a:xfrm>
              <a:off x="0" y="165100"/>
              <a:ext cx="630709" cy="2607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7" name="Group 55">
            <a:extLst>
              <a:ext uri="{FF2B5EF4-FFF2-40B4-BE49-F238E27FC236}">
                <a16:creationId xmlns:a16="http://schemas.microsoft.com/office/drawing/2014/main" id="{8E10B8E1-7C70-E469-4EC5-19287CFD093A}"/>
              </a:ext>
            </a:extLst>
          </p:cNvPr>
          <p:cNvGrpSpPr/>
          <p:nvPr/>
        </p:nvGrpSpPr>
        <p:grpSpPr>
          <a:xfrm rot="5400000">
            <a:off x="7762767" y="3288555"/>
            <a:ext cx="326997" cy="280890"/>
            <a:chOff x="0" y="0"/>
            <a:chExt cx="732309" cy="629053"/>
          </a:xfrm>
        </p:grpSpPr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7AF1DE8B-EC30-F61A-408D-D60C03A63F84}"/>
                </a:ext>
              </a:extLst>
            </p:cNvPr>
            <p:cNvSpPr/>
            <p:nvPr/>
          </p:nvSpPr>
          <p:spPr>
            <a:xfrm>
              <a:off x="0" y="0"/>
              <a:ext cx="732309" cy="629053"/>
            </a:xfrm>
            <a:custGeom>
              <a:avLst/>
              <a:gdLst/>
              <a:ahLst/>
              <a:cxnLst/>
              <a:rect l="l" t="t" r="r" b="b"/>
              <a:pathLst>
                <a:path w="732309" h="629053">
                  <a:moveTo>
                    <a:pt x="732309" y="314527"/>
                  </a:moveTo>
                  <a:lnTo>
                    <a:pt x="325909" y="0"/>
                  </a:lnTo>
                  <a:lnTo>
                    <a:pt x="325909" y="203200"/>
                  </a:lnTo>
                  <a:lnTo>
                    <a:pt x="0" y="203200"/>
                  </a:lnTo>
                  <a:lnTo>
                    <a:pt x="0" y="425853"/>
                  </a:lnTo>
                  <a:lnTo>
                    <a:pt x="325909" y="425853"/>
                  </a:lnTo>
                  <a:lnTo>
                    <a:pt x="325909" y="629053"/>
                  </a:lnTo>
                  <a:lnTo>
                    <a:pt x="732309" y="314527"/>
                  </a:lnTo>
                  <a:close/>
                </a:path>
              </a:pathLst>
            </a:custGeom>
            <a:solidFill>
              <a:srgbClr val="DA2319"/>
            </a:solidFill>
          </p:spPr>
        </p:sp>
        <p:sp>
          <p:nvSpPr>
            <p:cNvPr id="69" name="TextBox 57">
              <a:extLst>
                <a:ext uri="{FF2B5EF4-FFF2-40B4-BE49-F238E27FC236}">
                  <a16:creationId xmlns:a16="http://schemas.microsoft.com/office/drawing/2014/main" id="{8714D915-35D4-7FB7-CB88-5ACBAAA2EE41}"/>
                </a:ext>
              </a:extLst>
            </p:cNvPr>
            <p:cNvSpPr txBox="1"/>
            <p:nvPr/>
          </p:nvSpPr>
          <p:spPr>
            <a:xfrm>
              <a:off x="0" y="165100"/>
              <a:ext cx="630709" cy="2607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EDF54130-72DF-777F-5AA7-5FD370BBE0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67" y="1300759"/>
            <a:ext cx="847621" cy="847621"/>
          </a:xfrm>
          <a:prstGeom prst="rect">
            <a:avLst/>
          </a:prstGeom>
        </p:spPr>
      </p:pic>
      <p:sp>
        <p:nvSpPr>
          <p:cNvPr id="72" name="TextBox 38"/>
          <p:cNvSpPr txBox="1"/>
          <p:nvPr/>
        </p:nvSpPr>
        <p:spPr>
          <a:xfrm>
            <a:off x="157316" y="-25962"/>
            <a:ext cx="11952133" cy="970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sp>
        <p:nvSpPr>
          <p:cNvPr id="2" name="Freeform 23">
            <a:extLst>
              <a:ext uri="{FF2B5EF4-FFF2-40B4-BE49-F238E27FC236}">
                <a16:creationId xmlns:a16="http://schemas.microsoft.com/office/drawing/2014/main" id="{66A5A80E-CB22-FFA8-85BB-551DD36B50CA}"/>
              </a:ext>
            </a:extLst>
          </p:cNvPr>
          <p:cNvSpPr/>
          <p:nvPr/>
        </p:nvSpPr>
        <p:spPr>
          <a:xfrm>
            <a:off x="3650880" y="4394410"/>
            <a:ext cx="544456" cy="657133"/>
          </a:xfrm>
          <a:custGeom>
            <a:avLst/>
            <a:gdLst/>
            <a:ahLst/>
            <a:cxnLst/>
            <a:rect l="l" t="t" r="r" b="b"/>
            <a:pathLst>
              <a:path w="816684" h="985699">
                <a:moveTo>
                  <a:pt x="0" y="0"/>
                </a:moveTo>
                <a:lnTo>
                  <a:pt x="816684" y="0"/>
                </a:lnTo>
                <a:lnTo>
                  <a:pt x="816684" y="985699"/>
                </a:lnTo>
                <a:lnTo>
                  <a:pt x="0" y="985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576" t="-53907" r="-312415" b="-52986"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3E4CE-EE95-B92E-E61B-9C3E404F14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9" t="9978" r="28091" b="25992"/>
          <a:stretch/>
        </p:blipFill>
        <p:spPr>
          <a:xfrm>
            <a:off x="4417628" y="4257368"/>
            <a:ext cx="1111035" cy="909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65C4ED-80A6-8832-F58E-E1E706B69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01" y="4258798"/>
            <a:ext cx="812684" cy="794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2F5C5-9B81-A1CB-3113-0885A2E957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9" t="9978" r="28091" b="25992"/>
          <a:stretch/>
        </p:blipFill>
        <p:spPr>
          <a:xfrm>
            <a:off x="238705" y="4254323"/>
            <a:ext cx="970408" cy="79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41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9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2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26" tmFilter="0, 0; 0.125,0.2665; 0.25,0.4; 0.375,0.465; 0.5,0.5;  0.625,0.535; 0.75,0.6; 0.875,0.7335; 1,1">
                                          <p:stCondLst>
                                            <p:cond delay="32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" decel="50000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" decel="50000">
                                          <p:stCondLst>
                                            <p:cond delay="65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9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2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26" tmFilter="0, 0; 0.125,0.2665; 0.25,0.4; 0.375,0.465; 0.5,0.5;  0.625,0.535; 0.75,0.6; 0.875,0.7335; 1,1">
                                          <p:stCondLst>
                                            <p:cond delay="32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" decel="50000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" decel="50000">
                                          <p:stCondLst>
                                            <p:cond delay="65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9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2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26" tmFilter="0, 0; 0.125,0.2665; 0.25,0.4; 0.375,0.465; 0.5,0.5;  0.625,0.535; 0.75,0.6; 0.875,0.7335; 1,1">
                                          <p:stCondLst>
                                            <p:cond delay="32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" decel="50000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" decel="50000">
                                          <p:stCondLst>
                                            <p:cond delay="65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89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2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26" tmFilter="0, 0; 0.125,0.2665; 0.25,0.4; 0.375,0.465; 0.5,0.5;  0.625,0.535; 0.75,0.6; 0.875,0.7335; 1,1">
                                          <p:stCondLst>
                                            <p:cond delay="32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1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" decel="50000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" decel="50000">
                                          <p:stCondLst>
                                            <p:cond delay="65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89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2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26" tmFilter="0, 0; 0.125,0.2665; 0.25,0.4; 0.375,0.465; 0.5,0.5;  0.625,0.535; 0.75,0.6; 0.875,0.7335; 1,1">
                                          <p:stCondLst>
                                            <p:cond delay="32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1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" decel="50000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" decel="50000">
                                          <p:stCondLst>
                                            <p:cond delay="65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89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2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26" tmFilter="0, 0; 0.125,0.2665; 0.25,0.4; 0.375,0.465; 0.5,0.5;  0.625,0.535; 0.75,0.6; 0.875,0.7335; 1,1">
                                          <p:stCondLst>
                                            <p:cond delay="32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1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" decel="50000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" decel="50000">
                                          <p:stCondLst>
                                            <p:cond delay="65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2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89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2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26" tmFilter="0, 0; 0.125,0.2665; 0.25,0.4; 0.375,0.465; 0.5,0.5;  0.625,0.535; 0.75,0.6; 0.875,0.7335; 1,1">
                                          <p:stCondLst>
                                            <p:cond delay="32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1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" decel="50000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" decel="50000">
                                          <p:stCondLst>
                                            <p:cond delay="65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2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89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2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26" tmFilter="0, 0; 0.125,0.2665; 0.25,0.4; 0.375,0.465; 0.5,0.5;  0.625,0.535; 0.75,0.6; 0.875,0.7335; 1,1">
                                          <p:stCondLst>
                                            <p:cond delay="32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1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" decel="50000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" decel="50000">
                                          <p:stCondLst>
                                            <p:cond delay="65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2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89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2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26" tmFilter="0, 0; 0.125,0.2665; 0.25,0.4; 0.375,0.465; 0.5,0.5;  0.625,0.535; 0.75,0.6; 0.875,0.7335; 1,1">
                                          <p:stCondLst>
                                            <p:cond delay="32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1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1" decel="50000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1" decel="50000">
                                          <p:stCondLst>
                                            <p:cond delay="65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2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89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2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26" tmFilter="0, 0; 0.125,0.2665; 0.25,0.4; 0.375,0.465; 0.5,0.5;  0.625,0.535; 0.75,0.6; 0.875,0.7335; 1,1">
                                          <p:stCondLst>
                                            <p:cond delay="32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1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1" decel="50000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1" decel="50000">
                                          <p:stCondLst>
                                            <p:cond delay="65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1228D1-376E-C05F-9A52-3DF579FD0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B912C4-63C3-633F-0970-9DAE509F7CA2}"/>
              </a:ext>
            </a:extLst>
          </p:cNvPr>
          <p:cNvSpPr txBox="1"/>
          <p:nvPr/>
        </p:nvSpPr>
        <p:spPr>
          <a:xfrm>
            <a:off x="3008671" y="1837562"/>
            <a:ext cx="6174658" cy="204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ts val="5334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Dropping Irrelevant Columns </a:t>
            </a:r>
          </a:p>
          <a:p>
            <a:pPr marL="742950" indent="-742950">
              <a:lnSpc>
                <a:spcPts val="5334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Values</a:t>
            </a:r>
          </a:p>
          <a:p>
            <a:pPr marL="742950" indent="-742950">
              <a:lnSpc>
                <a:spcPts val="5334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Converting Data Types 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A89ACD2E-C785-D134-90F2-CEA0E1E5E6AD}"/>
              </a:ext>
            </a:extLst>
          </p:cNvPr>
          <p:cNvSpPr txBox="1"/>
          <p:nvPr/>
        </p:nvSpPr>
        <p:spPr>
          <a:xfrm>
            <a:off x="137651" y="147257"/>
            <a:ext cx="11936361" cy="141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231920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C2E7CB-6933-C2E2-4473-E96F1388D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7CB360-1BC8-C184-53ED-110F7B65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C768-5654-9A60-1444-91BABF1991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over Month &amp; Year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A077E-1FDB-17CD-695E-83419097AC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by Region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626B6A-D68C-812E-78FE-F428EA424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4" y="2579023"/>
            <a:ext cx="5824506" cy="39138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620A4D-5D02-9DB6-DE7E-F773B6BB2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579022"/>
            <a:ext cx="5824507" cy="391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3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EA5D6D-E82E-7367-D035-5608FA03B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E3D4B7-27A2-0169-4879-A81A49A24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84" y="0"/>
            <a:ext cx="3932237" cy="1068388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15B54-7710-083D-54F0-0F0006787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2102" y="1561734"/>
            <a:ext cx="4339406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by Product Category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44D2E2-FFA0-3F87-FF63-0A7CB2AE9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2310582"/>
            <a:ext cx="4670323" cy="43679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CECFBD-26E4-E845-0997-7F2EAF742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587" y="147660"/>
            <a:ext cx="6695768" cy="59901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BF92A7-1B85-0A70-1F09-E421A2D8038F}"/>
              </a:ext>
            </a:extLst>
          </p:cNvPr>
          <p:cNvSpPr txBox="1"/>
          <p:nvPr/>
        </p:nvSpPr>
        <p:spPr>
          <a:xfrm>
            <a:off x="6941574" y="6155342"/>
            <a:ext cx="4670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Heatmap</a:t>
            </a:r>
          </a:p>
        </p:txBody>
      </p:sp>
    </p:spTree>
    <p:extLst>
      <p:ext uri="{BB962C8B-B14F-4D97-AF65-F5344CB8AC3E}">
        <p14:creationId xmlns:p14="http://schemas.microsoft.com/office/powerpoint/2010/main" val="156270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DFBCE5-0F69-C7A0-CC52-C0154C443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3F285F0F-B589-53EE-6A49-DF8AEB878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079" y="2025392"/>
            <a:ext cx="1099246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rophet Model,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ARIMA (Auto-Regressive Integrated Moving Average)</a:t>
            </a:r>
            <a:r>
              <a:rPr kumimoji="0" lang="en-US" altLang="en-US" sz="2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SARIMA (Seasonal </a:t>
            </a:r>
            <a:r>
              <a:rPr lang="en-US" alt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Auto-Regressive Integrated Moving Average) Model.</a:t>
            </a: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16463F4-E7AE-6920-B7F5-0D0F4E969E1F}"/>
              </a:ext>
            </a:extLst>
          </p:cNvPr>
          <p:cNvSpPr txBox="1"/>
          <p:nvPr/>
        </p:nvSpPr>
        <p:spPr>
          <a:xfrm>
            <a:off x="98324" y="-90399"/>
            <a:ext cx="12093676" cy="1374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0E65A1-A62C-3273-FEE3-F6621F112A8F}"/>
              </a:ext>
            </a:extLst>
          </p:cNvPr>
          <p:cNvSpPr txBox="1"/>
          <p:nvPr/>
        </p:nvSpPr>
        <p:spPr>
          <a:xfrm>
            <a:off x="816079" y="3333135"/>
            <a:ext cx="10992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Why These Models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A1D9B-1AF5-8230-ED63-B122B4B44763}"/>
              </a:ext>
            </a:extLst>
          </p:cNvPr>
          <p:cNvSpPr txBox="1"/>
          <p:nvPr/>
        </p:nvSpPr>
        <p:spPr>
          <a:xfrm>
            <a:off x="1524001" y="431681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Accuracy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Seasonality Handling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227773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361</Words>
  <Application>Microsoft Office PowerPoint</Application>
  <PresentationFormat>Widescreen</PresentationFormat>
  <Paragraphs>73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Gill Sans MT</vt:lpstr>
      <vt:lpstr>Times New Roman</vt:lpstr>
      <vt:lpstr>Wingdings</vt:lpstr>
      <vt:lpstr>Office Theme</vt:lpstr>
      <vt:lpstr>Gallery</vt:lpstr>
      <vt:lpstr>PowerPoint Presentation</vt:lpstr>
      <vt:lpstr>PowerPoint Presentation</vt:lpstr>
      <vt:lpstr>PowerPoint Presentation</vt:lpstr>
      <vt:lpstr>Problem Statement</vt:lpstr>
      <vt:lpstr>PowerPoint Presentation</vt:lpstr>
      <vt:lpstr>PowerPoint Presentation</vt:lpstr>
      <vt:lpstr>Exploratory Data Analysis (EDA)</vt:lpstr>
      <vt:lpstr>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Payal Jadhav</dc:creator>
  <cp:lastModifiedBy>Payal Jadhav</cp:lastModifiedBy>
  <cp:revision>1</cp:revision>
  <dcterms:created xsi:type="dcterms:W3CDTF">2024-08-15T14:54:40Z</dcterms:created>
  <dcterms:modified xsi:type="dcterms:W3CDTF">2024-08-19T11:18:11Z</dcterms:modified>
</cp:coreProperties>
</file>